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79" r:id="rId3"/>
    <p:sldId id="260" r:id="rId4"/>
    <p:sldId id="301" r:id="rId5"/>
    <p:sldId id="348" r:id="rId6"/>
    <p:sldId id="359" r:id="rId7"/>
    <p:sldId id="434" r:id="rId8"/>
    <p:sldId id="349" r:id="rId9"/>
    <p:sldId id="405" r:id="rId10"/>
    <p:sldId id="407" r:id="rId11"/>
    <p:sldId id="409" r:id="rId12"/>
    <p:sldId id="431" r:id="rId13"/>
    <p:sldId id="406" r:id="rId14"/>
    <p:sldId id="270" r:id="rId15"/>
    <p:sldId id="293" r:id="rId16"/>
    <p:sldId id="413" r:id="rId17"/>
    <p:sldId id="266" r:id="rId18"/>
    <p:sldId id="420" r:id="rId19"/>
    <p:sldId id="415" r:id="rId20"/>
    <p:sldId id="417" r:id="rId21"/>
    <p:sldId id="263" r:id="rId22"/>
    <p:sldId id="265" r:id="rId23"/>
    <p:sldId id="281" r:id="rId24"/>
    <p:sldId id="283" r:id="rId25"/>
    <p:sldId id="282" r:id="rId26"/>
    <p:sldId id="433" r:id="rId27"/>
    <p:sldId id="429" r:id="rId2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9CEC"/>
    <a:srgbClr val="DF15B9"/>
    <a:srgbClr val="E3DC7D"/>
    <a:srgbClr val="98CFDC"/>
    <a:srgbClr val="BAEC9E"/>
    <a:srgbClr val="F4F478"/>
    <a:srgbClr val="01FF74"/>
    <a:srgbClr val="4378B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50" autoAdjust="0"/>
    <p:restoredTop sz="94645" autoAdjust="0"/>
  </p:normalViewPr>
  <p:slideViewPr>
    <p:cSldViewPr snapToGrid="0">
      <p:cViewPr varScale="1">
        <p:scale>
          <a:sx n="79" d="100"/>
          <a:sy n="79" d="100"/>
        </p:scale>
        <p:origin x="734" y="67"/>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diagrams/_rels/data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diagrams/_rels/data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diagrams/_rels/drawing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diagrams/_rels/drawing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30FC31-CD94-43C3-8DC1-B39CBDF41410}" type="doc">
      <dgm:prSet loTypeId="urn:microsoft.com/office/officeart/2005/8/layout/hProcess9" loCatId="process" qsTypeId="urn:microsoft.com/office/officeart/2005/8/quickstyle/simple5" qsCatId="simple" csTypeId="urn:microsoft.com/office/officeart/2005/8/colors/accent2_1" csCatId="accent2" phldr="1"/>
      <dgm:spPr/>
    </dgm:pt>
    <dgm:pt modelId="{3954875F-758B-44FA-ACFB-3FD2D2BCFD55}">
      <dgm:prSet phldrT="[Testo]" custT="1"/>
      <dgm:spPr>
        <a:xfrm>
          <a:off x="8731" y="1625600"/>
          <a:ext cx="2616200" cy="2167466"/>
        </a:xfrm>
        <a:prstGeom prst="roundRect">
          <a:avLst/>
        </a:prstGeom>
        <a:gradFill rotWithShape="0">
          <a:gsLst>
            <a:gs pos="0">
              <a:sysClr val="window" lastClr="FFFFFF">
                <a:hueOff val="0"/>
                <a:satOff val="0"/>
                <a:lumOff val="0"/>
                <a:alphaOff val="0"/>
                <a:satMod val="103000"/>
                <a:lumMod val="102000"/>
                <a:tint val="94000"/>
              </a:sysClr>
            </a:gs>
            <a:gs pos="50000">
              <a:sysClr val="window" lastClr="FFFFFF">
                <a:hueOff val="0"/>
                <a:satOff val="0"/>
                <a:lumOff val="0"/>
                <a:alphaOff val="0"/>
                <a:satMod val="110000"/>
                <a:lumMod val="100000"/>
                <a:shade val="100000"/>
              </a:sysClr>
            </a:gs>
            <a:gs pos="100000">
              <a:sysClr val="window" lastClr="FFFFFF">
                <a:hueOff val="0"/>
                <a:satOff val="0"/>
                <a:lumOff val="0"/>
                <a:alphaOff val="0"/>
                <a:lumMod val="99000"/>
                <a:satMod val="120000"/>
                <a:shade val="78000"/>
              </a:sysClr>
            </a:gs>
          </a:gsLst>
          <a:lin ang="5400000" scaled="0"/>
        </a:gradFill>
        <a:ln w="57150">
          <a:solidFill>
            <a:srgbClr val="FF33CC"/>
          </a:solidFill>
        </a:ln>
        <a:effectLst>
          <a:outerShdw blurRad="57150" dist="19050" dir="5400000" algn="ctr" rotWithShape="0">
            <a:srgbClr val="000000">
              <a:alpha val="63000"/>
            </a:srgbClr>
          </a:outerShdw>
        </a:effectLst>
      </dgm:spPr>
      <dgm:t>
        <a:bodyPr/>
        <a:lstStyle/>
        <a:p>
          <a:pPr>
            <a:buNone/>
          </a:pPr>
          <a:r>
            <a:rPr lang="it-IT" sz="6600" dirty="0">
              <a:solidFill>
                <a:sysClr val="windowText" lastClr="000000">
                  <a:hueOff val="0"/>
                  <a:satOff val="0"/>
                  <a:lumOff val="0"/>
                  <a:alphaOff val="0"/>
                </a:sysClr>
              </a:solidFill>
              <a:latin typeface="Calibri" panose="020F0502020204030204"/>
              <a:ea typeface="+mn-ea"/>
              <a:cs typeface="+mn-cs"/>
            </a:rPr>
            <a:t>ASL</a:t>
          </a:r>
        </a:p>
      </dgm:t>
    </dgm:pt>
    <dgm:pt modelId="{1289C39E-3589-4ECA-B935-DF7EE34FF4CC}" type="parTrans" cxnId="{0A7C9761-4BB1-4A7C-9F3A-C4C1060143C8}">
      <dgm:prSet/>
      <dgm:spPr/>
      <dgm:t>
        <a:bodyPr/>
        <a:lstStyle/>
        <a:p>
          <a:endParaRPr lang="it-IT"/>
        </a:p>
      </dgm:t>
    </dgm:pt>
    <dgm:pt modelId="{CE62AFE0-16BF-49F6-8298-BC1E89C41723}" type="sibTrans" cxnId="{0A7C9761-4BB1-4A7C-9F3A-C4C1060143C8}">
      <dgm:prSet/>
      <dgm:spPr/>
      <dgm:t>
        <a:bodyPr/>
        <a:lstStyle/>
        <a:p>
          <a:endParaRPr lang="it-IT"/>
        </a:p>
      </dgm:t>
    </dgm:pt>
    <dgm:pt modelId="{918D059C-93C6-4854-8FE9-45A872E0B43B}">
      <dgm:prSet phldrT="[Testo]" custT="1"/>
      <dgm:spPr>
        <a:xfrm>
          <a:off x="2755899" y="1625600"/>
          <a:ext cx="2616200" cy="2167466"/>
        </a:xfrm>
        <a:prstGeom prst="roundRect">
          <a:avLst/>
        </a:prstGeom>
        <a:gradFill rotWithShape="0">
          <a:gsLst>
            <a:gs pos="0">
              <a:sysClr val="window" lastClr="FFFFFF">
                <a:hueOff val="0"/>
                <a:satOff val="0"/>
                <a:lumOff val="0"/>
                <a:alphaOff val="0"/>
                <a:satMod val="103000"/>
                <a:lumMod val="102000"/>
                <a:tint val="94000"/>
              </a:sysClr>
            </a:gs>
            <a:gs pos="50000">
              <a:sysClr val="window" lastClr="FFFFFF">
                <a:hueOff val="0"/>
                <a:satOff val="0"/>
                <a:lumOff val="0"/>
                <a:alphaOff val="0"/>
                <a:satMod val="110000"/>
                <a:lumMod val="100000"/>
                <a:shade val="100000"/>
              </a:sysClr>
            </a:gs>
            <a:gs pos="100000">
              <a:sysClr val="window" lastClr="FFFFFF">
                <a:hueOff val="0"/>
                <a:satOff val="0"/>
                <a:lumOff val="0"/>
                <a:alphaOff val="0"/>
                <a:lumMod val="99000"/>
                <a:satMod val="120000"/>
                <a:shade val="78000"/>
              </a:sysClr>
            </a:gs>
          </a:gsLst>
          <a:lin ang="5400000" scaled="0"/>
        </a:gradFill>
        <a:ln w="38100">
          <a:solidFill>
            <a:srgbClr val="00B0F0"/>
          </a:solidFill>
        </a:ln>
        <a:effectLst>
          <a:outerShdw blurRad="57150" dist="19050" dir="5400000" algn="ctr" rotWithShape="0">
            <a:srgbClr val="000000">
              <a:alpha val="63000"/>
            </a:srgbClr>
          </a:outerShdw>
        </a:effectLst>
      </dgm:spPr>
      <dgm:t>
        <a:bodyPr/>
        <a:lstStyle/>
        <a:p>
          <a:pPr>
            <a:buNone/>
          </a:pPr>
          <a:r>
            <a:rPr lang="it-IT" sz="6600" dirty="0">
              <a:solidFill>
                <a:sysClr val="windowText" lastClr="000000">
                  <a:hueOff val="0"/>
                  <a:satOff val="0"/>
                  <a:lumOff val="0"/>
                  <a:alphaOff val="0"/>
                </a:sysClr>
              </a:solidFill>
              <a:latin typeface="Calibri" panose="020F0502020204030204"/>
              <a:ea typeface="+mn-ea"/>
              <a:cs typeface="+mn-cs"/>
            </a:rPr>
            <a:t>PCTO</a:t>
          </a:r>
        </a:p>
      </dgm:t>
    </dgm:pt>
    <dgm:pt modelId="{1D4AD0E1-D8B8-46D3-973A-1930DDB2A402}" type="parTrans" cxnId="{D77B0788-CFF1-42BB-A16E-ADAD4124DB3A}">
      <dgm:prSet/>
      <dgm:spPr/>
      <dgm:t>
        <a:bodyPr/>
        <a:lstStyle/>
        <a:p>
          <a:endParaRPr lang="it-IT"/>
        </a:p>
      </dgm:t>
    </dgm:pt>
    <dgm:pt modelId="{6A528AB9-5E27-4EB6-AE32-EA81A1702E3B}" type="sibTrans" cxnId="{D77B0788-CFF1-42BB-A16E-ADAD4124DB3A}">
      <dgm:prSet/>
      <dgm:spPr/>
      <dgm:t>
        <a:bodyPr/>
        <a:lstStyle/>
        <a:p>
          <a:endParaRPr lang="it-IT"/>
        </a:p>
      </dgm:t>
    </dgm:pt>
    <dgm:pt modelId="{40AD3094-CFA6-4F10-B86E-BD6839A75322}">
      <dgm:prSet phldrT="[Testo]"/>
      <dgm:spPr>
        <a:xfrm>
          <a:off x="5503068" y="1625600"/>
          <a:ext cx="2616200" cy="2167466"/>
        </a:xfrm>
        <a:prstGeom prst="roundRect">
          <a:avLst/>
        </a:prstGeom>
        <a:gradFill rotWithShape="0">
          <a:gsLst>
            <a:gs pos="0">
              <a:sysClr val="window" lastClr="FFFFFF">
                <a:hueOff val="0"/>
                <a:satOff val="0"/>
                <a:lumOff val="0"/>
                <a:alphaOff val="0"/>
                <a:satMod val="103000"/>
                <a:lumMod val="102000"/>
                <a:tint val="94000"/>
              </a:sysClr>
            </a:gs>
            <a:gs pos="50000">
              <a:sysClr val="window" lastClr="FFFFFF">
                <a:hueOff val="0"/>
                <a:satOff val="0"/>
                <a:lumOff val="0"/>
                <a:alphaOff val="0"/>
                <a:satMod val="110000"/>
                <a:lumMod val="100000"/>
                <a:shade val="100000"/>
              </a:sysClr>
            </a:gs>
            <a:gs pos="100000">
              <a:sysClr val="window" lastClr="FFFFFF">
                <a:hueOff val="0"/>
                <a:satOff val="0"/>
                <a:lumOff val="0"/>
                <a:alphaOff val="0"/>
                <a:lumMod val="99000"/>
                <a:satMod val="120000"/>
                <a:shade val="78000"/>
              </a:sysClr>
            </a:gs>
          </a:gsLst>
          <a:lin ang="5400000" scaled="0"/>
        </a:gradFill>
        <a:ln w="38100">
          <a:solidFill>
            <a:srgbClr val="FFC000"/>
          </a:solidFill>
        </a:ln>
        <a:effectLst>
          <a:outerShdw blurRad="57150" dist="19050" dir="5400000" algn="ctr" rotWithShape="0">
            <a:srgbClr val="000000">
              <a:alpha val="63000"/>
            </a:srgbClr>
          </a:outerShdw>
        </a:effectLst>
      </dgm:spPr>
      <dgm:t>
        <a:bodyPr/>
        <a:lstStyle/>
        <a:p>
          <a:pPr>
            <a:buNone/>
          </a:pPr>
          <a:r>
            <a:rPr lang="it-IT" dirty="0">
              <a:solidFill>
                <a:sysClr val="windowText" lastClr="000000">
                  <a:hueOff val="0"/>
                  <a:satOff val="0"/>
                  <a:lumOff val="0"/>
                  <a:alphaOff val="0"/>
                </a:sysClr>
              </a:solidFill>
              <a:latin typeface="Calibri" panose="020F0502020204030204"/>
              <a:ea typeface="+mn-ea"/>
              <a:cs typeface="+mn-cs"/>
            </a:rPr>
            <a:t>ORIENTAMENTO</a:t>
          </a:r>
        </a:p>
        <a:p>
          <a:pPr>
            <a:buNone/>
          </a:pPr>
          <a:r>
            <a:rPr lang="it-IT" dirty="0">
              <a:solidFill>
                <a:sysClr val="windowText" lastClr="000000">
                  <a:hueOff val="0"/>
                  <a:satOff val="0"/>
                  <a:lumOff val="0"/>
                  <a:alphaOff val="0"/>
                </a:sysClr>
              </a:solidFill>
              <a:latin typeface="Calibri" panose="020F0502020204030204"/>
              <a:ea typeface="+mn-ea"/>
              <a:cs typeface="+mn-cs"/>
            </a:rPr>
            <a:t>+ </a:t>
          </a:r>
        </a:p>
        <a:p>
          <a:pPr>
            <a:buNone/>
          </a:pPr>
          <a:r>
            <a:rPr lang="it-IT" dirty="0">
              <a:solidFill>
                <a:sysClr val="windowText" lastClr="000000">
                  <a:hueOff val="0"/>
                  <a:satOff val="0"/>
                  <a:lumOff val="0"/>
                  <a:alphaOff val="0"/>
                </a:sysClr>
              </a:solidFill>
              <a:latin typeface="Calibri" panose="020F0502020204030204"/>
              <a:ea typeface="+mn-ea"/>
              <a:cs typeface="+mn-cs"/>
            </a:rPr>
            <a:t>COMPETENZE TRASVERSALI</a:t>
          </a:r>
        </a:p>
      </dgm:t>
    </dgm:pt>
    <dgm:pt modelId="{3E6040A4-AE72-48E4-9698-A537851DFA51}" type="parTrans" cxnId="{53A40D78-5720-4A72-9819-AAA03BEBE749}">
      <dgm:prSet/>
      <dgm:spPr/>
      <dgm:t>
        <a:bodyPr/>
        <a:lstStyle/>
        <a:p>
          <a:endParaRPr lang="it-IT"/>
        </a:p>
      </dgm:t>
    </dgm:pt>
    <dgm:pt modelId="{1EAEDAE4-DF5C-4E2D-A2CD-214C01F84E90}" type="sibTrans" cxnId="{53A40D78-5720-4A72-9819-AAA03BEBE749}">
      <dgm:prSet/>
      <dgm:spPr/>
      <dgm:t>
        <a:bodyPr/>
        <a:lstStyle/>
        <a:p>
          <a:endParaRPr lang="it-IT"/>
        </a:p>
      </dgm:t>
    </dgm:pt>
    <dgm:pt modelId="{8FBC6409-4372-4BBF-A470-A1BDBBE4EE92}" type="pres">
      <dgm:prSet presAssocID="{7F30FC31-CD94-43C3-8DC1-B39CBDF41410}" presName="CompostProcess" presStyleCnt="0">
        <dgm:presLayoutVars>
          <dgm:dir/>
          <dgm:resizeHandles val="exact"/>
        </dgm:presLayoutVars>
      </dgm:prSet>
      <dgm:spPr/>
    </dgm:pt>
    <dgm:pt modelId="{4A8501F7-0918-468B-BA9F-FF98F34A9256}" type="pres">
      <dgm:prSet presAssocID="{7F30FC31-CD94-43C3-8DC1-B39CBDF41410}" presName="arrow" presStyleLbl="bgShp" presStyleIdx="0" presStyleCnt="1" custLinFactNeighborX="-434"/>
      <dgm:spPr>
        <a:xfrm>
          <a:off x="579615" y="0"/>
          <a:ext cx="6908800" cy="5418667"/>
        </a:xfrm>
        <a:prstGeom prst="rightArrow">
          <a:avLst/>
        </a:prstGeom>
        <a:solidFill>
          <a:sysClr val="window" lastClr="FFFFFF"/>
        </a:solidFill>
        <a:ln w="38100">
          <a:solidFill>
            <a:srgbClr val="00B050"/>
          </a:solidFill>
        </a:ln>
        <a:effectLst>
          <a:glow rad="228600">
            <a:srgbClr val="5F5F5F">
              <a:satMod val="175000"/>
              <a:alpha val="40000"/>
            </a:srgbClr>
          </a:glow>
        </a:effectLst>
      </dgm:spPr>
    </dgm:pt>
    <dgm:pt modelId="{6BC68D02-2426-4F4E-8364-FFDCB2480E40}" type="pres">
      <dgm:prSet presAssocID="{7F30FC31-CD94-43C3-8DC1-B39CBDF41410}" presName="linearProcess" presStyleCnt="0"/>
      <dgm:spPr/>
    </dgm:pt>
    <dgm:pt modelId="{A1753670-92E7-49AA-B6B8-013DF9AC3940}" type="pres">
      <dgm:prSet presAssocID="{3954875F-758B-44FA-ACFB-3FD2D2BCFD55}" presName="textNode" presStyleLbl="node1" presStyleIdx="0" presStyleCnt="3">
        <dgm:presLayoutVars>
          <dgm:bulletEnabled val="1"/>
        </dgm:presLayoutVars>
      </dgm:prSet>
      <dgm:spPr/>
    </dgm:pt>
    <dgm:pt modelId="{4CEB4053-6A3E-4093-BE23-5A6EB68C6A96}" type="pres">
      <dgm:prSet presAssocID="{CE62AFE0-16BF-49F6-8298-BC1E89C41723}" presName="sibTrans" presStyleCnt="0"/>
      <dgm:spPr/>
    </dgm:pt>
    <dgm:pt modelId="{711B9454-D1B8-47DD-84D2-86143CDB1B42}" type="pres">
      <dgm:prSet presAssocID="{918D059C-93C6-4854-8FE9-45A872E0B43B}" presName="textNode" presStyleLbl="node1" presStyleIdx="1" presStyleCnt="3">
        <dgm:presLayoutVars>
          <dgm:bulletEnabled val="1"/>
        </dgm:presLayoutVars>
      </dgm:prSet>
      <dgm:spPr/>
    </dgm:pt>
    <dgm:pt modelId="{45A262E9-F7D8-4990-82FD-D7A0FA05A559}" type="pres">
      <dgm:prSet presAssocID="{6A528AB9-5E27-4EB6-AE32-EA81A1702E3B}" presName="sibTrans" presStyleCnt="0"/>
      <dgm:spPr/>
    </dgm:pt>
    <dgm:pt modelId="{7C6024DE-028C-410E-A488-A1135DA5249D}" type="pres">
      <dgm:prSet presAssocID="{40AD3094-CFA6-4F10-B86E-BD6839A75322}" presName="textNode" presStyleLbl="node1" presStyleIdx="2" presStyleCnt="3">
        <dgm:presLayoutVars>
          <dgm:bulletEnabled val="1"/>
        </dgm:presLayoutVars>
      </dgm:prSet>
      <dgm:spPr/>
    </dgm:pt>
  </dgm:ptLst>
  <dgm:cxnLst>
    <dgm:cxn modelId="{0A7C9761-4BB1-4A7C-9F3A-C4C1060143C8}" srcId="{7F30FC31-CD94-43C3-8DC1-B39CBDF41410}" destId="{3954875F-758B-44FA-ACFB-3FD2D2BCFD55}" srcOrd="0" destOrd="0" parTransId="{1289C39E-3589-4ECA-B935-DF7EE34FF4CC}" sibTransId="{CE62AFE0-16BF-49F6-8298-BC1E89C41723}"/>
    <dgm:cxn modelId="{1BBF2B43-EF78-4959-AFB3-E638B2893538}" type="presOf" srcId="{3954875F-758B-44FA-ACFB-3FD2D2BCFD55}" destId="{A1753670-92E7-49AA-B6B8-013DF9AC3940}" srcOrd="0" destOrd="0" presId="urn:microsoft.com/office/officeart/2005/8/layout/hProcess9"/>
    <dgm:cxn modelId="{23BFC14A-FA2D-41C4-B551-D2FF3678C01A}" type="presOf" srcId="{40AD3094-CFA6-4F10-B86E-BD6839A75322}" destId="{7C6024DE-028C-410E-A488-A1135DA5249D}" srcOrd="0" destOrd="0" presId="urn:microsoft.com/office/officeart/2005/8/layout/hProcess9"/>
    <dgm:cxn modelId="{53A40D78-5720-4A72-9819-AAA03BEBE749}" srcId="{7F30FC31-CD94-43C3-8DC1-B39CBDF41410}" destId="{40AD3094-CFA6-4F10-B86E-BD6839A75322}" srcOrd="2" destOrd="0" parTransId="{3E6040A4-AE72-48E4-9698-A537851DFA51}" sibTransId="{1EAEDAE4-DF5C-4E2D-A2CD-214C01F84E90}"/>
    <dgm:cxn modelId="{D77B0788-CFF1-42BB-A16E-ADAD4124DB3A}" srcId="{7F30FC31-CD94-43C3-8DC1-B39CBDF41410}" destId="{918D059C-93C6-4854-8FE9-45A872E0B43B}" srcOrd="1" destOrd="0" parTransId="{1D4AD0E1-D8B8-46D3-973A-1930DDB2A402}" sibTransId="{6A528AB9-5E27-4EB6-AE32-EA81A1702E3B}"/>
    <dgm:cxn modelId="{3162D0AA-BCA0-47BC-B2D0-7DD167A63837}" type="presOf" srcId="{918D059C-93C6-4854-8FE9-45A872E0B43B}" destId="{711B9454-D1B8-47DD-84D2-86143CDB1B42}" srcOrd="0" destOrd="0" presId="urn:microsoft.com/office/officeart/2005/8/layout/hProcess9"/>
    <dgm:cxn modelId="{598360BA-ABB7-4CC2-9F68-B3E90803943D}" type="presOf" srcId="{7F30FC31-CD94-43C3-8DC1-B39CBDF41410}" destId="{8FBC6409-4372-4BBF-A470-A1BDBBE4EE92}" srcOrd="0" destOrd="0" presId="urn:microsoft.com/office/officeart/2005/8/layout/hProcess9"/>
    <dgm:cxn modelId="{B34EF87D-45FE-4721-83BF-3431D3D48BEF}" type="presParOf" srcId="{8FBC6409-4372-4BBF-A470-A1BDBBE4EE92}" destId="{4A8501F7-0918-468B-BA9F-FF98F34A9256}" srcOrd="0" destOrd="0" presId="urn:microsoft.com/office/officeart/2005/8/layout/hProcess9"/>
    <dgm:cxn modelId="{53ADC359-EC48-4DB6-9A92-2C43C28C341A}" type="presParOf" srcId="{8FBC6409-4372-4BBF-A470-A1BDBBE4EE92}" destId="{6BC68D02-2426-4F4E-8364-FFDCB2480E40}" srcOrd="1" destOrd="0" presId="urn:microsoft.com/office/officeart/2005/8/layout/hProcess9"/>
    <dgm:cxn modelId="{E6765D06-4996-47E4-86CA-704E31A6B78C}" type="presParOf" srcId="{6BC68D02-2426-4F4E-8364-FFDCB2480E40}" destId="{A1753670-92E7-49AA-B6B8-013DF9AC3940}" srcOrd="0" destOrd="0" presId="urn:microsoft.com/office/officeart/2005/8/layout/hProcess9"/>
    <dgm:cxn modelId="{642426EB-AA80-441C-9728-71261E263274}" type="presParOf" srcId="{6BC68D02-2426-4F4E-8364-FFDCB2480E40}" destId="{4CEB4053-6A3E-4093-BE23-5A6EB68C6A96}" srcOrd="1" destOrd="0" presId="urn:microsoft.com/office/officeart/2005/8/layout/hProcess9"/>
    <dgm:cxn modelId="{A236C815-83E8-4C79-B582-1312E6A40654}" type="presParOf" srcId="{6BC68D02-2426-4F4E-8364-FFDCB2480E40}" destId="{711B9454-D1B8-47DD-84D2-86143CDB1B42}" srcOrd="2" destOrd="0" presId="urn:microsoft.com/office/officeart/2005/8/layout/hProcess9"/>
    <dgm:cxn modelId="{379D6C68-2840-4D47-939A-37701DEAFA73}" type="presParOf" srcId="{6BC68D02-2426-4F4E-8364-FFDCB2480E40}" destId="{45A262E9-F7D8-4990-82FD-D7A0FA05A559}" srcOrd="3" destOrd="0" presId="urn:microsoft.com/office/officeart/2005/8/layout/hProcess9"/>
    <dgm:cxn modelId="{59D7717C-98C6-488F-B1A6-D4F2D904D867}" type="presParOf" srcId="{6BC68D02-2426-4F4E-8364-FFDCB2480E40}" destId="{7C6024DE-028C-410E-A488-A1135DA5249D}" srcOrd="4"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1293ACD-BE80-4B26-AD43-7C729BAAAAF7}" type="doc">
      <dgm:prSet loTypeId="urn:microsoft.com/office/officeart/2005/8/layout/vList4#1" loCatId="list" qsTypeId="urn:microsoft.com/office/officeart/2005/8/quickstyle/simple1" qsCatId="simple" csTypeId="urn:microsoft.com/office/officeart/2005/8/colors/colorful4" csCatId="colorful" phldr="1"/>
      <dgm:spPr/>
      <dgm:t>
        <a:bodyPr/>
        <a:lstStyle/>
        <a:p>
          <a:endParaRPr lang="it-IT"/>
        </a:p>
      </dgm:t>
    </dgm:pt>
    <dgm:pt modelId="{41D31E77-144D-46EB-BF05-BFBB041AB832}">
      <dgm:prSet phldrT="[Testo]"/>
      <dgm:spPr/>
      <dgm:t>
        <a:bodyPr/>
        <a:lstStyle/>
        <a:p>
          <a:r>
            <a:rPr lang="it-IT" cap="all" baseline="0" dirty="0">
              <a:latin typeface="Bahnschrift" panose="020B0502040204020203" pitchFamily="34" charset="0"/>
            </a:rPr>
            <a:t>contesto</a:t>
          </a:r>
        </a:p>
      </dgm:t>
    </dgm:pt>
    <dgm:pt modelId="{50697113-F3A8-4E92-9F3D-DB0DCDDD92C9}" type="parTrans" cxnId="{65CEC248-25E2-4458-9798-15851C4BC6FD}">
      <dgm:prSet/>
      <dgm:spPr/>
      <dgm:t>
        <a:bodyPr/>
        <a:lstStyle/>
        <a:p>
          <a:endParaRPr lang="it-IT"/>
        </a:p>
      </dgm:t>
    </dgm:pt>
    <dgm:pt modelId="{E75D58FA-EB86-4C51-B0C3-8FE0377694A5}" type="sibTrans" cxnId="{65CEC248-25E2-4458-9798-15851C4BC6FD}">
      <dgm:prSet/>
      <dgm:spPr/>
      <dgm:t>
        <a:bodyPr/>
        <a:lstStyle/>
        <a:p>
          <a:endParaRPr lang="it-IT"/>
        </a:p>
      </dgm:t>
    </dgm:pt>
    <dgm:pt modelId="{7A09EAC9-4F8F-4F68-9430-0B28F5B695E2}">
      <dgm:prSet phldrT="[Testo]"/>
      <dgm:spPr/>
      <dgm:t>
        <a:bodyPr/>
        <a:lstStyle/>
        <a:p>
          <a:r>
            <a:rPr lang="it-IT" dirty="0">
              <a:latin typeface="Bahnschrift" panose="020B0502040204020203" pitchFamily="34" charset="0"/>
            </a:rPr>
            <a:t>Denominazione, forma giuridica, breve storia</a:t>
          </a:r>
        </a:p>
      </dgm:t>
    </dgm:pt>
    <dgm:pt modelId="{D6B2EC75-370E-4ECA-8DB0-031EB37C5975}" type="parTrans" cxnId="{224856E7-BA11-498F-98A3-8703D388C7FD}">
      <dgm:prSet/>
      <dgm:spPr/>
      <dgm:t>
        <a:bodyPr/>
        <a:lstStyle/>
        <a:p>
          <a:endParaRPr lang="it-IT"/>
        </a:p>
      </dgm:t>
    </dgm:pt>
    <dgm:pt modelId="{D5B13C30-4E42-4EC3-9DFD-6B28937DCA8A}" type="sibTrans" cxnId="{224856E7-BA11-498F-98A3-8703D388C7FD}">
      <dgm:prSet/>
      <dgm:spPr/>
      <dgm:t>
        <a:bodyPr/>
        <a:lstStyle/>
        <a:p>
          <a:endParaRPr lang="it-IT"/>
        </a:p>
      </dgm:t>
    </dgm:pt>
    <dgm:pt modelId="{05531CF5-30C8-43BC-9240-89E75E27C45C}">
      <dgm:prSet phldrT="[Testo]"/>
      <dgm:spPr/>
      <dgm:t>
        <a:bodyPr/>
        <a:lstStyle/>
        <a:p>
          <a:r>
            <a:rPr lang="it-IT" dirty="0">
              <a:latin typeface="Bahnschrift" panose="020B0502040204020203" pitchFamily="34" charset="0"/>
            </a:rPr>
            <a:t>Settore </a:t>
          </a:r>
          <a:r>
            <a:rPr lang="it-IT" dirty="0" err="1">
              <a:latin typeface="Bahnschrift" panose="020B0502040204020203" pitchFamily="34" charset="0"/>
            </a:rPr>
            <a:t>econ</a:t>
          </a:r>
          <a:r>
            <a:rPr lang="it-IT" dirty="0">
              <a:latin typeface="Bahnschrift" panose="020B0502040204020203" pitchFamily="34" charset="0"/>
            </a:rPr>
            <a:t>/</a:t>
          </a:r>
          <a:r>
            <a:rPr lang="it-IT" dirty="0" err="1">
              <a:latin typeface="Bahnschrift" panose="020B0502040204020203" pitchFamily="34" charset="0"/>
            </a:rPr>
            <a:t>prod</a:t>
          </a:r>
          <a:r>
            <a:rPr lang="it-IT" dirty="0">
              <a:latin typeface="Bahnschrift" panose="020B0502040204020203" pitchFamily="34" charset="0"/>
            </a:rPr>
            <a:t> e attività svolta</a:t>
          </a:r>
        </a:p>
      </dgm:t>
    </dgm:pt>
    <dgm:pt modelId="{DDDDC6CA-F4D8-4F24-B1F7-E736DAD98AFE}" type="parTrans" cxnId="{1F819F56-F8A4-482D-AEEF-F5611474E42C}">
      <dgm:prSet/>
      <dgm:spPr/>
      <dgm:t>
        <a:bodyPr/>
        <a:lstStyle/>
        <a:p>
          <a:endParaRPr lang="it-IT"/>
        </a:p>
      </dgm:t>
    </dgm:pt>
    <dgm:pt modelId="{92A65695-CC33-48DE-9506-8E63B51B08B3}" type="sibTrans" cxnId="{1F819F56-F8A4-482D-AEEF-F5611474E42C}">
      <dgm:prSet/>
      <dgm:spPr/>
      <dgm:t>
        <a:bodyPr/>
        <a:lstStyle/>
        <a:p>
          <a:endParaRPr lang="it-IT"/>
        </a:p>
      </dgm:t>
    </dgm:pt>
    <dgm:pt modelId="{DD2E8433-17D4-4A53-8496-7181FB287662}">
      <dgm:prSet phldrT="[Testo]"/>
      <dgm:spPr/>
      <dgm:t>
        <a:bodyPr/>
        <a:lstStyle/>
        <a:p>
          <a:r>
            <a:rPr lang="it-IT" cap="all" baseline="0" dirty="0">
              <a:latin typeface="Bahnschrift" panose="020B0502040204020203" pitchFamily="34" charset="0"/>
            </a:rPr>
            <a:t>Contesto NO STAGE</a:t>
          </a:r>
        </a:p>
      </dgm:t>
    </dgm:pt>
    <dgm:pt modelId="{4B449C14-EC87-47E1-94CD-499EDBE2C0AF}" type="parTrans" cxnId="{1D379F12-7CED-4226-AEAF-1957FBE476CF}">
      <dgm:prSet/>
      <dgm:spPr/>
      <dgm:t>
        <a:bodyPr/>
        <a:lstStyle/>
        <a:p>
          <a:endParaRPr lang="it-IT"/>
        </a:p>
      </dgm:t>
    </dgm:pt>
    <dgm:pt modelId="{35548423-4DC6-4184-9CE9-B06CF64511F8}" type="sibTrans" cxnId="{1D379F12-7CED-4226-AEAF-1957FBE476CF}">
      <dgm:prSet/>
      <dgm:spPr/>
      <dgm:t>
        <a:bodyPr/>
        <a:lstStyle/>
        <a:p>
          <a:endParaRPr lang="it-IT"/>
        </a:p>
      </dgm:t>
    </dgm:pt>
    <dgm:pt modelId="{617AE177-6810-49A3-B55F-57D401EAA6EF}">
      <dgm:prSet phldrT="[Testo]"/>
      <dgm:spPr/>
      <dgm:t>
        <a:bodyPr/>
        <a:lstStyle/>
        <a:p>
          <a:r>
            <a:rPr lang="it-IT" dirty="0">
              <a:latin typeface="Bahnschrift" panose="020B0502040204020203" pitchFamily="34" charset="0"/>
            </a:rPr>
            <a:t>Chi ha promosso il progetto</a:t>
          </a:r>
        </a:p>
      </dgm:t>
    </dgm:pt>
    <dgm:pt modelId="{1E081645-F0E5-433B-BA26-212EB40814C5}" type="parTrans" cxnId="{2F7850FC-960E-43B9-9B5B-6D16E0B674FD}">
      <dgm:prSet/>
      <dgm:spPr/>
      <dgm:t>
        <a:bodyPr/>
        <a:lstStyle/>
        <a:p>
          <a:endParaRPr lang="it-IT"/>
        </a:p>
      </dgm:t>
    </dgm:pt>
    <dgm:pt modelId="{D2071CAA-0909-4A57-AF11-5079A0519F64}" type="sibTrans" cxnId="{2F7850FC-960E-43B9-9B5B-6D16E0B674FD}">
      <dgm:prSet/>
      <dgm:spPr/>
      <dgm:t>
        <a:bodyPr/>
        <a:lstStyle/>
        <a:p>
          <a:endParaRPr lang="it-IT"/>
        </a:p>
      </dgm:t>
    </dgm:pt>
    <dgm:pt modelId="{757C9EBE-BC6B-4489-B762-701BC5BE099F}">
      <dgm:prSet phldrT="[Testo]"/>
      <dgm:spPr/>
      <dgm:t>
        <a:bodyPr/>
        <a:lstStyle/>
        <a:p>
          <a:r>
            <a:rPr lang="it-IT" dirty="0">
              <a:latin typeface="Bahnschrift" panose="020B0502040204020203" pitchFamily="34" charset="0"/>
            </a:rPr>
            <a:t>Materie ambiti disciplinari</a:t>
          </a:r>
        </a:p>
      </dgm:t>
    </dgm:pt>
    <dgm:pt modelId="{2AE7FB16-D0D5-40A2-B8EF-097EDD375825}" type="parTrans" cxnId="{D710A3DF-D880-46AE-A625-E3818D734CAE}">
      <dgm:prSet/>
      <dgm:spPr/>
      <dgm:t>
        <a:bodyPr/>
        <a:lstStyle/>
        <a:p>
          <a:endParaRPr lang="it-IT"/>
        </a:p>
      </dgm:t>
    </dgm:pt>
    <dgm:pt modelId="{B1B428D2-FCD0-4361-85A9-B8E269CF829E}" type="sibTrans" cxnId="{D710A3DF-D880-46AE-A625-E3818D734CAE}">
      <dgm:prSet/>
      <dgm:spPr/>
      <dgm:t>
        <a:bodyPr/>
        <a:lstStyle/>
        <a:p>
          <a:endParaRPr lang="it-IT"/>
        </a:p>
      </dgm:t>
    </dgm:pt>
    <dgm:pt modelId="{771DDB45-FE9A-41D7-8C93-BB7B5212B815}">
      <dgm:prSet phldrT="[Testo]"/>
      <dgm:spPr/>
      <dgm:t>
        <a:bodyPr/>
        <a:lstStyle/>
        <a:p>
          <a:r>
            <a:rPr lang="it-IT" cap="all" baseline="0" dirty="0">
              <a:latin typeface="Bahnschrift" panose="020B0502040204020203" pitchFamily="34" charset="0"/>
            </a:rPr>
            <a:t>Progetto</a:t>
          </a:r>
        </a:p>
      </dgm:t>
    </dgm:pt>
    <dgm:pt modelId="{C0762008-9C52-4670-8722-A98398E64AD8}" type="parTrans" cxnId="{FA0BE62B-0BB9-40A8-85B3-0472FF2238A6}">
      <dgm:prSet/>
      <dgm:spPr/>
      <dgm:t>
        <a:bodyPr/>
        <a:lstStyle/>
        <a:p>
          <a:endParaRPr lang="it-IT"/>
        </a:p>
      </dgm:t>
    </dgm:pt>
    <dgm:pt modelId="{DB18849D-7207-4C89-956C-E050E9F5C243}" type="sibTrans" cxnId="{FA0BE62B-0BB9-40A8-85B3-0472FF2238A6}">
      <dgm:prSet/>
      <dgm:spPr/>
      <dgm:t>
        <a:bodyPr/>
        <a:lstStyle/>
        <a:p>
          <a:endParaRPr lang="it-IT"/>
        </a:p>
      </dgm:t>
    </dgm:pt>
    <dgm:pt modelId="{A38144DA-7FBC-4D9B-8397-ECB9A68B82F3}">
      <dgm:prSet phldrT="[Testo]"/>
      <dgm:spPr/>
      <dgm:t>
        <a:bodyPr/>
        <a:lstStyle/>
        <a:p>
          <a:r>
            <a:rPr lang="it-IT" dirty="0">
              <a:latin typeface="Bahnschrift" panose="020B0502040204020203" pitchFamily="34" charset="0"/>
            </a:rPr>
            <a:t>Obiettivo da raggiungere</a:t>
          </a:r>
        </a:p>
      </dgm:t>
    </dgm:pt>
    <dgm:pt modelId="{8784A551-21E9-4E7D-A062-24271EAF8B74}" type="parTrans" cxnId="{41ECB65E-809E-4DE8-B93A-8CD28E81BC0E}">
      <dgm:prSet/>
      <dgm:spPr/>
      <dgm:t>
        <a:bodyPr/>
        <a:lstStyle/>
        <a:p>
          <a:endParaRPr lang="it-IT"/>
        </a:p>
      </dgm:t>
    </dgm:pt>
    <dgm:pt modelId="{B26550A0-44EB-40C1-B49E-1BED454C60D4}" type="sibTrans" cxnId="{41ECB65E-809E-4DE8-B93A-8CD28E81BC0E}">
      <dgm:prSet/>
      <dgm:spPr/>
      <dgm:t>
        <a:bodyPr/>
        <a:lstStyle/>
        <a:p>
          <a:endParaRPr lang="it-IT"/>
        </a:p>
      </dgm:t>
    </dgm:pt>
    <dgm:pt modelId="{7DC7FF26-A31C-46ED-97D0-E6D30F16784B}">
      <dgm:prSet phldrT="[Testo]"/>
      <dgm:spPr/>
      <dgm:t>
        <a:bodyPr/>
        <a:lstStyle/>
        <a:p>
          <a:r>
            <a:rPr lang="it-IT" dirty="0">
              <a:latin typeface="Bahnschrift" panose="020B0502040204020203" pitchFamily="34" charset="0"/>
            </a:rPr>
            <a:t>Risultati raggiunti</a:t>
          </a:r>
        </a:p>
      </dgm:t>
    </dgm:pt>
    <dgm:pt modelId="{04D3487C-E334-47E3-90F9-0E50DD604E45}" type="parTrans" cxnId="{E9399BD7-D6AC-4DB4-A6FB-3A09FEF1994F}">
      <dgm:prSet/>
      <dgm:spPr/>
      <dgm:t>
        <a:bodyPr/>
        <a:lstStyle/>
        <a:p>
          <a:endParaRPr lang="it-IT"/>
        </a:p>
      </dgm:t>
    </dgm:pt>
    <dgm:pt modelId="{BBE1F919-A959-4904-8A41-403DF23823D4}" type="sibTrans" cxnId="{E9399BD7-D6AC-4DB4-A6FB-3A09FEF1994F}">
      <dgm:prSet/>
      <dgm:spPr/>
      <dgm:t>
        <a:bodyPr/>
        <a:lstStyle/>
        <a:p>
          <a:endParaRPr lang="it-IT"/>
        </a:p>
      </dgm:t>
    </dgm:pt>
    <dgm:pt modelId="{C42EA523-C2A8-4510-8563-06694E4DED05}">
      <dgm:prSet phldrT="[Testo]"/>
      <dgm:spPr/>
      <dgm:t>
        <a:bodyPr/>
        <a:lstStyle/>
        <a:p>
          <a:r>
            <a:rPr lang="it-IT" dirty="0">
              <a:latin typeface="Bahnschrift" panose="020B0502040204020203" pitchFamily="34" charset="0"/>
            </a:rPr>
            <a:t>Soggetti con cui interagisce</a:t>
          </a:r>
        </a:p>
      </dgm:t>
    </dgm:pt>
    <dgm:pt modelId="{2EEF0989-8359-48E6-AC54-97938688DED7}" type="parTrans" cxnId="{152448DE-D938-45B9-95AC-C12C4464BFEA}">
      <dgm:prSet/>
      <dgm:spPr/>
      <dgm:t>
        <a:bodyPr/>
        <a:lstStyle/>
        <a:p>
          <a:endParaRPr lang="it-IT"/>
        </a:p>
      </dgm:t>
    </dgm:pt>
    <dgm:pt modelId="{827AD369-B9FA-43A4-BC36-0D6A4A23FF21}" type="sibTrans" cxnId="{152448DE-D938-45B9-95AC-C12C4464BFEA}">
      <dgm:prSet/>
      <dgm:spPr/>
      <dgm:t>
        <a:bodyPr/>
        <a:lstStyle/>
        <a:p>
          <a:endParaRPr lang="it-IT"/>
        </a:p>
      </dgm:t>
    </dgm:pt>
    <dgm:pt modelId="{50947FFC-C64B-4FEA-B3C5-19359CED3E89}">
      <dgm:prSet phldrT="[Testo]"/>
      <dgm:spPr/>
      <dgm:t>
        <a:bodyPr/>
        <a:lstStyle/>
        <a:p>
          <a:r>
            <a:rPr lang="it-IT" dirty="0">
              <a:latin typeface="Bahnschrift" panose="020B0502040204020203" pitchFamily="34" charset="0"/>
            </a:rPr>
            <a:t>Eventuali partner</a:t>
          </a:r>
        </a:p>
      </dgm:t>
    </dgm:pt>
    <dgm:pt modelId="{0B6B6F1F-D7CD-4FD2-B7C8-6F6FFF3B65CA}" type="parTrans" cxnId="{9DC26C60-A2B5-4C7F-9B1D-D0ACF45E3CC5}">
      <dgm:prSet/>
      <dgm:spPr/>
      <dgm:t>
        <a:bodyPr/>
        <a:lstStyle/>
        <a:p>
          <a:endParaRPr lang="it-IT"/>
        </a:p>
      </dgm:t>
    </dgm:pt>
    <dgm:pt modelId="{269B9F08-4CE2-4326-87D9-8E0F0795E1AD}" type="sibTrans" cxnId="{9DC26C60-A2B5-4C7F-9B1D-D0ACF45E3CC5}">
      <dgm:prSet/>
      <dgm:spPr/>
      <dgm:t>
        <a:bodyPr/>
        <a:lstStyle/>
        <a:p>
          <a:endParaRPr lang="it-IT"/>
        </a:p>
      </dgm:t>
    </dgm:pt>
    <dgm:pt modelId="{08985360-A620-49F6-AD17-F6C06E4E97D2}">
      <dgm:prSet phldrT="[Testo]"/>
      <dgm:spPr/>
      <dgm:t>
        <a:bodyPr/>
        <a:lstStyle/>
        <a:p>
          <a:r>
            <a:rPr lang="it-IT" dirty="0">
              <a:latin typeface="Bahnschrift" panose="020B0502040204020203" pitchFamily="34" charset="0"/>
            </a:rPr>
            <a:t>Compiti assegnati</a:t>
          </a:r>
        </a:p>
      </dgm:t>
    </dgm:pt>
    <dgm:pt modelId="{F97333E5-639F-4585-A940-CA9C37B200DD}" type="parTrans" cxnId="{A04A1031-7F67-422C-8A3A-C6E84C26157F}">
      <dgm:prSet/>
      <dgm:spPr/>
      <dgm:t>
        <a:bodyPr/>
        <a:lstStyle/>
        <a:p>
          <a:endParaRPr lang="it-IT"/>
        </a:p>
      </dgm:t>
    </dgm:pt>
    <dgm:pt modelId="{ACE13419-3162-46F7-90B9-FF1B033A057E}" type="sibTrans" cxnId="{A04A1031-7F67-422C-8A3A-C6E84C26157F}">
      <dgm:prSet/>
      <dgm:spPr/>
      <dgm:t>
        <a:bodyPr/>
        <a:lstStyle/>
        <a:p>
          <a:endParaRPr lang="it-IT"/>
        </a:p>
      </dgm:t>
    </dgm:pt>
    <dgm:pt modelId="{B8F30B25-CFBA-4848-BE38-13E0690603E1}" type="pres">
      <dgm:prSet presAssocID="{21293ACD-BE80-4B26-AD43-7C729BAAAAF7}" presName="linear" presStyleCnt="0">
        <dgm:presLayoutVars>
          <dgm:dir/>
          <dgm:resizeHandles val="exact"/>
        </dgm:presLayoutVars>
      </dgm:prSet>
      <dgm:spPr/>
    </dgm:pt>
    <dgm:pt modelId="{B2F018BC-BBBE-49AF-BB8A-847CC7E2E712}" type="pres">
      <dgm:prSet presAssocID="{41D31E77-144D-46EB-BF05-BFBB041AB832}" presName="comp" presStyleCnt="0"/>
      <dgm:spPr/>
    </dgm:pt>
    <dgm:pt modelId="{1694C9A8-44F0-4FB9-8F06-2BE415567EA7}" type="pres">
      <dgm:prSet presAssocID="{41D31E77-144D-46EB-BF05-BFBB041AB832}" presName="box" presStyleLbl="node1" presStyleIdx="0" presStyleCnt="3"/>
      <dgm:spPr/>
    </dgm:pt>
    <dgm:pt modelId="{616C422E-DE85-44EA-B1A4-301F69AF7C2C}" type="pres">
      <dgm:prSet presAssocID="{41D31E77-144D-46EB-BF05-BFBB041AB832}" presName="img" presStyleLbl="fgImgPlace1" presStyleIdx="0" presStyleCnt="3"/>
      <dgm:spPr>
        <a:blipFill rotWithShape="1">
          <a:blip xmlns:r="http://schemas.openxmlformats.org/officeDocument/2006/relationships" r:embed="rId1"/>
          <a:srcRect/>
          <a:stretch>
            <a:fillRect l="-27000" r="-27000"/>
          </a:stretch>
        </a:blipFill>
      </dgm:spPr>
    </dgm:pt>
    <dgm:pt modelId="{E2293FFE-F432-4121-9AE3-410CD2A01204}" type="pres">
      <dgm:prSet presAssocID="{41D31E77-144D-46EB-BF05-BFBB041AB832}" presName="text" presStyleLbl="node1" presStyleIdx="0" presStyleCnt="3">
        <dgm:presLayoutVars>
          <dgm:bulletEnabled val="1"/>
        </dgm:presLayoutVars>
      </dgm:prSet>
      <dgm:spPr/>
    </dgm:pt>
    <dgm:pt modelId="{D3CB3D83-C199-47DF-8946-C568524ACDE3}" type="pres">
      <dgm:prSet presAssocID="{E75D58FA-EB86-4C51-B0C3-8FE0377694A5}" presName="spacer" presStyleCnt="0"/>
      <dgm:spPr/>
    </dgm:pt>
    <dgm:pt modelId="{6B71202A-D238-422C-98A6-35E197466E7C}" type="pres">
      <dgm:prSet presAssocID="{DD2E8433-17D4-4A53-8496-7181FB287662}" presName="comp" presStyleCnt="0"/>
      <dgm:spPr/>
    </dgm:pt>
    <dgm:pt modelId="{85DE8D31-031C-4EF1-9D26-9C4BD4C9184C}" type="pres">
      <dgm:prSet presAssocID="{DD2E8433-17D4-4A53-8496-7181FB287662}" presName="box" presStyleLbl="node1" presStyleIdx="1" presStyleCnt="3"/>
      <dgm:spPr/>
    </dgm:pt>
    <dgm:pt modelId="{C5A92A6D-B703-490E-B12A-22DBF7474432}" type="pres">
      <dgm:prSet presAssocID="{DD2E8433-17D4-4A53-8496-7181FB287662}" presName="img" presStyleLbl="fgImgPlace1" presStyleIdx="1" presStyleCnt="3"/>
      <dgm:spPr>
        <a:blipFill rotWithShape="1">
          <a:blip xmlns:r="http://schemas.openxmlformats.org/officeDocument/2006/relationships" r:embed="rId2"/>
          <a:srcRect/>
          <a:stretch>
            <a:fillRect l="-31000" r="-31000"/>
          </a:stretch>
        </a:blipFill>
      </dgm:spPr>
    </dgm:pt>
    <dgm:pt modelId="{75F5643C-0C67-4CBE-AB1C-41185EAC3AAB}" type="pres">
      <dgm:prSet presAssocID="{DD2E8433-17D4-4A53-8496-7181FB287662}" presName="text" presStyleLbl="node1" presStyleIdx="1" presStyleCnt="3">
        <dgm:presLayoutVars>
          <dgm:bulletEnabled val="1"/>
        </dgm:presLayoutVars>
      </dgm:prSet>
      <dgm:spPr/>
    </dgm:pt>
    <dgm:pt modelId="{78F64EA4-FA75-462D-8FFE-7E764EB7B2F3}" type="pres">
      <dgm:prSet presAssocID="{35548423-4DC6-4184-9CE9-B06CF64511F8}" presName="spacer" presStyleCnt="0"/>
      <dgm:spPr/>
    </dgm:pt>
    <dgm:pt modelId="{106DF495-1F54-41DD-A25A-5A3583A58423}" type="pres">
      <dgm:prSet presAssocID="{771DDB45-FE9A-41D7-8C93-BB7B5212B815}" presName="comp" presStyleCnt="0"/>
      <dgm:spPr/>
    </dgm:pt>
    <dgm:pt modelId="{EA5D2854-98B2-4BE9-B71A-8A247F1E5090}" type="pres">
      <dgm:prSet presAssocID="{771DDB45-FE9A-41D7-8C93-BB7B5212B815}" presName="box" presStyleLbl="node1" presStyleIdx="2" presStyleCnt="3"/>
      <dgm:spPr/>
    </dgm:pt>
    <dgm:pt modelId="{732F366F-EAAC-4938-9D88-69C0C94262E1}" type="pres">
      <dgm:prSet presAssocID="{771DDB45-FE9A-41D7-8C93-BB7B5212B815}" presName="img" presStyleLbl="fgImgPlace1" presStyleIdx="2" presStyleCnt="3"/>
      <dgm:spPr>
        <a:blipFill rotWithShape="1">
          <a:blip xmlns:r="http://schemas.openxmlformats.org/officeDocument/2006/relationships" r:embed="rId3"/>
          <a:srcRect/>
          <a:stretch>
            <a:fillRect l="-8000" r="-8000"/>
          </a:stretch>
        </a:blipFill>
      </dgm:spPr>
    </dgm:pt>
    <dgm:pt modelId="{ACE14975-96AB-4EF9-8DD7-4837B50E2F56}" type="pres">
      <dgm:prSet presAssocID="{771DDB45-FE9A-41D7-8C93-BB7B5212B815}" presName="text" presStyleLbl="node1" presStyleIdx="2" presStyleCnt="3">
        <dgm:presLayoutVars>
          <dgm:bulletEnabled val="1"/>
        </dgm:presLayoutVars>
      </dgm:prSet>
      <dgm:spPr/>
    </dgm:pt>
  </dgm:ptLst>
  <dgm:cxnLst>
    <dgm:cxn modelId="{82A27206-4E6A-4001-812F-00E7079DC9A8}" type="presOf" srcId="{C42EA523-C2A8-4510-8563-06694E4DED05}" destId="{E2293FFE-F432-4121-9AE3-410CD2A01204}" srcOrd="1" destOrd="3" presId="urn:microsoft.com/office/officeart/2005/8/layout/vList4#1"/>
    <dgm:cxn modelId="{A5385A10-E8AE-4C80-8A3E-2A82DBB34B4A}" type="presOf" srcId="{7DC7FF26-A31C-46ED-97D0-E6D30F16784B}" destId="{ACE14975-96AB-4EF9-8DD7-4837B50E2F56}" srcOrd="1" destOrd="3" presId="urn:microsoft.com/office/officeart/2005/8/layout/vList4#1"/>
    <dgm:cxn modelId="{1D379F12-7CED-4226-AEAF-1957FBE476CF}" srcId="{21293ACD-BE80-4B26-AD43-7C729BAAAAF7}" destId="{DD2E8433-17D4-4A53-8496-7181FB287662}" srcOrd="1" destOrd="0" parTransId="{4B449C14-EC87-47E1-94CD-499EDBE2C0AF}" sibTransId="{35548423-4DC6-4184-9CE9-B06CF64511F8}"/>
    <dgm:cxn modelId="{4B21F12A-F7C2-4E13-BC8E-2955EA7FFCD8}" type="presOf" srcId="{50947FFC-C64B-4FEA-B3C5-19359CED3E89}" destId="{75F5643C-0C67-4CBE-AB1C-41185EAC3AAB}" srcOrd="1" destOrd="3" presId="urn:microsoft.com/office/officeart/2005/8/layout/vList4#1"/>
    <dgm:cxn modelId="{FA0BE62B-0BB9-40A8-85B3-0472FF2238A6}" srcId="{21293ACD-BE80-4B26-AD43-7C729BAAAAF7}" destId="{771DDB45-FE9A-41D7-8C93-BB7B5212B815}" srcOrd="2" destOrd="0" parTransId="{C0762008-9C52-4670-8722-A98398E64AD8}" sibTransId="{DB18849D-7207-4C89-956C-E050E9F5C243}"/>
    <dgm:cxn modelId="{8FC5642D-EEEC-430C-B9F9-A96DD243C6A7}" type="presOf" srcId="{50947FFC-C64B-4FEA-B3C5-19359CED3E89}" destId="{85DE8D31-031C-4EF1-9D26-9C4BD4C9184C}" srcOrd="0" destOrd="3" presId="urn:microsoft.com/office/officeart/2005/8/layout/vList4#1"/>
    <dgm:cxn modelId="{A04A1031-7F67-422C-8A3A-C6E84C26157F}" srcId="{771DDB45-FE9A-41D7-8C93-BB7B5212B815}" destId="{08985360-A620-49F6-AD17-F6C06E4E97D2}" srcOrd="1" destOrd="0" parTransId="{F97333E5-639F-4585-A940-CA9C37B200DD}" sibTransId="{ACE13419-3162-46F7-90B9-FF1B033A057E}"/>
    <dgm:cxn modelId="{45C76B32-772C-49C6-A962-2B48DEB80E2B}" type="presOf" srcId="{7A09EAC9-4F8F-4F68-9430-0B28F5B695E2}" destId="{E2293FFE-F432-4121-9AE3-410CD2A01204}" srcOrd="1" destOrd="1" presId="urn:microsoft.com/office/officeart/2005/8/layout/vList4#1"/>
    <dgm:cxn modelId="{B06B8437-3B8C-4978-BA21-B9B3A97E11AE}" type="presOf" srcId="{771DDB45-FE9A-41D7-8C93-BB7B5212B815}" destId="{EA5D2854-98B2-4BE9-B71A-8A247F1E5090}" srcOrd="0" destOrd="0" presId="urn:microsoft.com/office/officeart/2005/8/layout/vList4#1"/>
    <dgm:cxn modelId="{1F5FC839-D7B1-4315-9386-47665C4DEC49}" type="presOf" srcId="{757C9EBE-BC6B-4489-B762-701BC5BE099F}" destId="{75F5643C-0C67-4CBE-AB1C-41185EAC3AAB}" srcOrd="1" destOrd="2" presId="urn:microsoft.com/office/officeart/2005/8/layout/vList4#1"/>
    <dgm:cxn modelId="{9F0B5A3C-8058-458C-87EA-76D72483097E}" type="presOf" srcId="{21293ACD-BE80-4B26-AD43-7C729BAAAAF7}" destId="{B8F30B25-CFBA-4848-BE38-13E0690603E1}" srcOrd="0" destOrd="0" presId="urn:microsoft.com/office/officeart/2005/8/layout/vList4#1"/>
    <dgm:cxn modelId="{21D55D5D-9D77-4B45-BD55-25E22F780E93}" type="presOf" srcId="{C42EA523-C2A8-4510-8563-06694E4DED05}" destId="{1694C9A8-44F0-4FB9-8F06-2BE415567EA7}" srcOrd="0" destOrd="3" presId="urn:microsoft.com/office/officeart/2005/8/layout/vList4#1"/>
    <dgm:cxn modelId="{41ECB65E-809E-4DE8-B93A-8CD28E81BC0E}" srcId="{771DDB45-FE9A-41D7-8C93-BB7B5212B815}" destId="{A38144DA-7FBC-4D9B-8397-ECB9A68B82F3}" srcOrd="0" destOrd="0" parTransId="{8784A551-21E9-4E7D-A062-24271EAF8B74}" sibTransId="{B26550A0-44EB-40C1-B49E-1BED454C60D4}"/>
    <dgm:cxn modelId="{9DC26C60-A2B5-4C7F-9B1D-D0ACF45E3CC5}" srcId="{DD2E8433-17D4-4A53-8496-7181FB287662}" destId="{50947FFC-C64B-4FEA-B3C5-19359CED3E89}" srcOrd="2" destOrd="0" parTransId="{0B6B6F1F-D7CD-4FD2-B7C8-6F6FFF3B65CA}" sibTransId="{269B9F08-4CE2-4326-87D9-8E0F0795E1AD}"/>
    <dgm:cxn modelId="{5DA2BA63-FA38-445F-AF53-F0C1A0DB7076}" type="presOf" srcId="{08985360-A620-49F6-AD17-F6C06E4E97D2}" destId="{ACE14975-96AB-4EF9-8DD7-4837B50E2F56}" srcOrd="1" destOrd="2" presId="urn:microsoft.com/office/officeart/2005/8/layout/vList4#1"/>
    <dgm:cxn modelId="{65CEC248-25E2-4458-9798-15851C4BC6FD}" srcId="{21293ACD-BE80-4B26-AD43-7C729BAAAAF7}" destId="{41D31E77-144D-46EB-BF05-BFBB041AB832}" srcOrd="0" destOrd="0" parTransId="{50697113-F3A8-4E92-9F3D-DB0DCDDD92C9}" sibTransId="{E75D58FA-EB86-4C51-B0C3-8FE0377694A5}"/>
    <dgm:cxn modelId="{44C16D6E-1E81-4ADB-95B1-9A47155D78EA}" type="presOf" srcId="{757C9EBE-BC6B-4489-B762-701BC5BE099F}" destId="{85DE8D31-031C-4EF1-9D26-9C4BD4C9184C}" srcOrd="0" destOrd="2" presId="urn:microsoft.com/office/officeart/2005/8/layout/vList4#1"/>
    <dgm:cxn modelId="{3391A370-ECA9-4718-9C46-8C5D14FE9423}" type="presOf" srcId="{7A09EAC9-4F8F-4F68-9430-0B28F5B695E2}" destId="{1694C9A8-44F0-4FB9-8F06-2BE415567EA7}" srcOrd="0" destOrd="1" presId="urn:microsoft.com/office/officeart/2005/8/layout/vList4#1"/>
    <dgm:cxn modelId="{45835472-167C-49C9-8B90-0593C01F6E93}" type="presOf" srcId="{05531CF5-30C8-43BC-9240-89E75E27C45C}" destId="{1694C9A8-44F0-4FB9-8F06-2BE415567EA7}" srcOrd="0" destOrd="2" presId="urn:microsoft.com/office/officeart/2005/8/layout/vList4#1"/>
    <dgm:cxn modelId="{5C995852-E9AE-46A3-BAB9-FC96840FE9D2}" type="presOf" srcId="{7DC7FF26-A31C-46ED-97D0-E6D30F16784B}" destId="{EA5D2854-98B2-4BE9-B71A-8A247F1E5090}" srcOrd="0" destOrd="3" presId="urn:microsoft.com/office/officeart/2005/8/layout/vList4#1"/>
    <dgm:cxn modelId="{1F819F56-F8A4-482D-AEEF-F5611474E42C}" srcId="{41D31E77-144D-46EB-BF05-BFBB041AB832}" destId="{05531CF5-30C8-43BC-9240-89E75E27C45C}" srcOrd="1" destOrd="0" parTransId="{DDDDC6CA-F4D8-4F24-B1F7-E736DAD98AFE}" sibTransId="{92A65695-CC33-48DE-9506-8E63B51B08B3}"/>
    <dgm:cxn modelId="{5A27EF7F-D8C4-4410-B56A-DCA8836EE61C}" type="presOf" srcId="{617AE177-6810-49A3-B55F-57D401EAA6EF}" destId="{85DE8D31-031C-4EF1-9D26-9C4BD4C9184C}" srcOrd="0" destOrd="1" presId="urn:microsoft.com/office/officeart/2005/8/layout/vList4#1"/>
    <dgm:cxn modelId="{09E0418D-A8C4-49E3-96C6-42B1B66791F8}" type="presOf" srcId="{DD2E8433-17D4-4A53-8496-7181FB287662}" destId="{75F5643C-0C67-4CBE-AB1C-41185EAC3AAB}" srcOrd="1" destOrd="0" presId="urn:microsoft.com/office/officeart/2005/8/layout/vList4#1"/>
    <dgm:cxn modelId="{2BDC7FA5-AFFF-483A-9793-36EC75D1FEBB}" type="presOf" srcId="{DD2E8433-17D4-4A53-8496-7181FB287662}" destId="{85DE8D31-031C-4EF1-9D26-9C4BD4C9184C}" srcOrd="0" destOrd="0" presId="urn:microsoft.com/office/officeart/2005/8/layout/vList4#1"/>
    <dgm:cxn modelId="{A6194CAC-A15E-43D8-8EB1-9DAD95E9CC32}" type="presOf" srcId="{41D31E77-144D-46EB-BF05-BFBB041AB832}" destId="{1694C9A8-44F0-4FB9-8F06-2BE415567EA7}" srcOrd="0" destOrd="0" presId="urn:microsoft.com/office/officeart/2005/8/layout/vList4#1"/>
    <dgm:cxn modelId="{E7AEC0AE-F991-40FF-8B72-29ED9786B0F7}" type="presOf" srcId="{771DDB45-FE9A-41D7-8C93-BB7B5212B815}" destId="{ACE14975-96AB-4EF9-8DD7-4837B50E2F56}" srcOrd="1" destOrd="0" presId="urn:microsoft.com/office/officeart/2005/8/layout/vList4#1"/>
    <dgm:cxn modelId="{E9399BD7-D6AC-4DB4-A6FB-3A09FEF1994F}" srcId="{771DDB45-FE9A-41D7-8C93-BB7B5212B815}" destId="{7DC7FF26-A31C-46ED-97D0-E6D30F16784B}" srcOrd="2" destOrd="0" parTransId="{04D3487C-E334-47E3-90F9-0E50DD604E45}" sibTransId="{BBE1F919-A959-4904-8A41-403DF23823D4}"/>
    <dgm:cxn modelId="{152448DE-D938-45B9-95AC-C12C4464BFEA}" srcId="{41D31E77-144D-46EB-BF05-BFBB041AB832}" destId="{C42EA523-C2A8-4510-8563-06694E4DED05}" srcOrd="2" destOrd="0" parTransId="{2EEF0989-8359-48E6-AC54-97938688DED7}" sibTransId="{827AD369-B9FA-43A4-BC36-0D6A4A23FF21}"/>
    <dgm:cxn modelId="{F8EF4EDF-2D31-434F-ACA5-DEA43E2DB3E3}" type="presOf" srcId="{05531CF5-30C8-43BC-9240-89E75E27C45C}" destId="{E2293FFE-F432-4121-9AE3-410CD2A01204}" srcOrd="1" destOrd="2" presId="urn:microsoft.com/office/officeart/2005/8/layout/vList4#1"/>
    <dgm:cxn modelId="{D710A3DF-D880-46AE-A625-E3818D734CAE}" srcId="{DD2E8433-17D4-4A53-8496-7181FB287662}" destId="{757C9EBE-BC6B-4489-B762-701BC5BE099F}" srcOrd="1" destOrd="0" parTransId="{2AE7FB16-D0D5-40A2-B8EF-097EDD375825}" sibTransId="{B1B428D2-FCD0-4361-85A9-B8E269CF829E}"/>
    <dgm:cxn modelId="{224856E7-BA11-498F-98A3-8703D388C7FD}" srcId="{41D31E77-144D-46EB-BF05-BFBB041AB832}" destId="{7A09EAC9-4F8F-4F68-9430-0B28F5B695E2}" srcOrd="0" destOrd="0" parTransId="{D6B2EC75-370E-4ECA-8DB0-031EB37C5975}" sibTransId="{D5B13C30-4E42-4EC3-9DFD-6B28937DCA8A}"/>
    <dgm:cxn modelId="{BB6152E9-00F4-469B-9029-B5485DDFD359}" type="presOf" srcId="{08985360-A620-49F6-AD17-F6C06E4E97D2}" destId="{EA5D2854-98B2-4BE9-B71A-8A247F1E5090}" srcOrd="0" destOrd="2" presId="urn:microsoft.com/office/officeart/2005/8/layout/vList4#1"/>
    <dgm:cxn modelId="{911D30EA-CABF-4992-BBAD-C9447A48B566}" type="presOf" srcId="{41D31E77-144D-46EB-BF05-BFBB041AB832}" destId="{E2293FFE-F432-4121-9AE3-410CD2A01204}" srcOrd="1" destOrd="0" presId="urn:microsoft.com/office/officeart/2005/8/layout/vList4#1"/>
    <dgm:cxn modelId="{D45753F0-B77A-421E-AAD9-74BCB3A09EF6}" type="presOf" srcId="{A38144DA-7FBC-4D9B-8397-ECB9A68B82F3}" destId="{ACE14975-96AB-4EF9-8DD7-4837B50E2F56}" srcOrd="1" destOrd="1" presId="urn:microsoft.com/office/officeart/2005/8/layout/vList4#1"/>
    <dgm:cxn modelId="{894B1DF7-9CFF-4E0E-BDD1-B2462C692114}" type="presOf" srcId="{617AE177-6810-49A3-B55F-57D401EAA6EF}" destId="{75F5643C-0C67-4CBE-AB1C-41185EAC3AAB}" srcOrd="1" destOrd="1" presId="urn:microsoft.com/office/officeart/2005/8/layout/vList4#1"/>
    <dgm:cxn modelId="{F25EC6F9-588B-46CF-9CB5-7DCE267D3AF3}" type="presOf" srcId="{A38144DA-7FBC-4D9B-8397-ECB9A68B82F3}" destId="{EA5D2854-98B2-4BE9-B71A-8A247F1E5090}" srcOrd="0" destOrd="1" presId="urn:microsoft.com/office/officeart/2005/8/layout/vList4#1"/>
    <dgm:cxn modelId="{2F7850FC-960E-43B9-9B5B-6D16E0B674FD}" srcId="{DD2E8433-17D4-4A53-8496-7181FB287662}" destId="{617AE177-6810-49A3-B55F-57D401EAA6EF}" srcOrd="0" destOrd="0" parTransId="{1E081645-F0E5-433B-BA26-212EB40814C5}" sibTransId="{D2071CAA-0909-4A57-AF11-5079A0519F64}"/>
    <dgm:cxn modelId="{37188CA5-FE68-40C3-8B0B-059A337A888F}" type="presParOf" srcId="{B8F30B25-CFBA-4848-BE38-13E0690603E1}" destId="{B2F018BC-BBBE-49AF-BB8A-847CC7E2E712}" srcOrd="0" destOrd="0" presId="urn:microsoft.com/office/officeart/2005/8/layout/vList4#1"/>
    <dgm:cxn modelId="{CBBA2445-0250-46F5-AE18-7CCAAFA4E179}" type="presParOf" srcId="{B2F018BC-BBBE-49AF-BB8A-847CC7E2E712}" destId="{1694C9A8-44F0-4FB9-8F06-2BE415567EA7}" srcOrd="0" destOrd="0" presId="urn:microsoft.com/office/officeart/2005/8/layout/vList4#1"/>
    <dgm:cxn modelId="{35803001-EDF8-41F8-B062-95F3EBC9EEBA}" type="presParOf" srcId="{B2F018BC-BBBE-49AF-BB8A-847CC7E2E712}" destId="{616C422E-DE85-44EA-B1A4-301F69AF7C2C}" srcOrd="1" destOrd="0" presId="urn:microsoft.com/office/officeart/2005/8/layout/vList4#1"/>
    <dgm:cxn modelId="{F1A4F7F7-422F-4F22-897F-83AC789814D7}" type="presParOf" srcId="{B2F018BC-BBBE-49AF-BB8A-847CC7E2E712}" destId="{E2293FFE-F432-4121-9AE3-410CD2A01204}" srcOrd="2" destOrd="0" presId="urn:microsoft.com/office/officeart/2005/8/layout/vList4#1"/>
    <dgm:cxn modelId="{81E1805A-2D1B-49B3-8D28-1FBB690CBD4E}" type="presParOf" srcId="{B8F30B25-CFBA-4848-BE38-13E0690603E1}" destId="{D3CB3D83-C199-47DF-8946-C568524ACDE3}" srcOrd="1" destOrd="0" presId="urn:microsoft.com/office/officeart/2005/8/layout/vList4#1"/>
    <dgm:cxn modelId="{5D6CBF04-C0EC-46CE-AA34-45CC3084034B}" type="presParOf" srcId="{B8F30B25-CFBA-4848-BE38-13E0690603E1}" destId="{6B71202A-D238-422C-98A6-35E197466E7C}" srcOrd="2" destOrd="0" presId="urn:microsoft.com/office/officeart/2005/8/layout/vList4#1"/>
    <dgm:cxn modelId="{9F1D73BA-34E8-4B2D-A42F-E896FEE1656F}" type="presParOf" srcId="{6B71202A-D238-422C-98A6-35E197466E7C}" destId="{85DE8D31-031C-4EF1-9D26-9C4BD4C9184C}" srcOrd="0" destOrd="0" presId="urn:microsoft.com/office/officeart/2005/8/layout/vList4#1"/>
    <dgm:cxn modelId="{B35E5C73-BB33-4347-AF4E-A3535323C594}" type="presParOf" srcId="{6B71202A-D238-422C-98A6-35E197466E7C}" destId="{C5A92A6D-B703-490E-B12A-22DBF7474432}" srcOrd="1" destOrd="0" presId="urn:microsoft.com/office/officeart/2005/8/layout/vList4#1"/>
    <dgm:cxn modelId="{84996B01-74F7-4766-AE23-9370C7B01F9A}" type="presParOf" srcId="{6B71202A-D238-422C-98A6-35E197466E7C}" destId="{75F5643C-0C67-4CBE-AB1C-41185EAC3AAB}" srcOrd="2" destOrd="0" presId="urn:microsoft.com/office/officeart/2005/8/layout/vList4#1"/>
    <dgm:cxn modelId="{7375AB88-68D3-443A-A550-1F5EB378E6CA}" type="presParOf" srcId="{B8F30B25-CFBA-4848-BE38-13E0690603E1}" destId="{78F64EA4-FA75-462D-8FFE-7E764EB7B2F3}" srcOrd="3" destOrd="0" presId="urn:microsoft.com/office/officeart/2005/8/layout/vList4#1"/>
    <dgm:cxn modelId="{3BE705AF-53C4-4A14-9BB5-61CD06AE84B3}" type="presParOf" srcId="{B8F30B25-CFBA-4848-BE38-13E0690603E1}" destId="{106DF495-1F54-41DD-A25A-5A3583A58423}" srcOrd="4" destOrd="0" presId="urn:microsoft.com/office/officeart/2005/8/layout/vList4#1"/>
    <dgm:cxn modelId="{AB2237DC-C405-480C-BB11-3564613E5384}" type="presParOf" srcId="{106DF495-1F54-41DD-A25A-5A3583A58423}" destId="{EA5D2854-98B2-4BE9-B71A-8A247F1E5090}" srcOrd="0" destOrd="0" presId="urn:microsoft.com/office/officeart/2005/8/layout/vList4#1"/>
    <dgm:cxn modelId="{E7682303-0FB0-4EF8-A46F-6EA691E7D125}" type="presParOf" srcId="{106DF495-1F54-41DD-A25A-5A3583A58423}" destId="{732F366F-EAAC-4938-9D88-69C0C94262E1}" srcOrd="1" destOrd="0" presId="urn:microsoft.com/office/officeart/2005/8/layout/vList4#1"/>
    <dgm:cxn modelId="{E031C89F-988B-47C4-822E-B6EB3E8CB9F0}" type="presParOf" srcId="{106DF495-1F54-41DD-A25A-5A3583A58423}" destId="{ACE14975-96AB-4EF9-8DD7-4837B50E2F56}"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1293ACD-BE80-4B26-AD43-7C729BAAAAF7}" type="doc">
      <dgm:prSet loTypeId="urn:microsoft.com/office/officeart/2005/8/layout/vList4#2" loCatId="list" qsTypeId="urn:microsoft.com/office/officeart/2005/8/quickstyle/simple1" qsCatId="simple" csTypeId="urn:microsoft.com/office/officeart/2005/8/colors/colorful3" csCatId="colorful" phldr="1"/>
      <dgm:spPr/>
      <dgm:t>
        <a:bodyPr/>
        <a:lstStyle/>
        <a:p>
          <a:endParaRPr lang="it-IT"/>
        </a:p>
      </dgm:t>
    </dgm:pt>
    <dgm:pt modelId="{41D31E77-144D-46EB-BF05-BFBB041AB832}">
      <dgm:prSet phldrT="[Testo]"/>
      <dgm:spPr/>
      <dgm:t>
        <a:bodyPr/>
        <a:lstStyle/>
        <a:p>
          <a:r>
            <a:rPr lang="it-IT" cap="all" baseline="0" dirty="0">
              <a:latin typeface="Bahnschrift" panose="020B0502040204020203" pitchFamily="34" charset="0"/>
            </a:rPr>
            <a:t>Attività svolte</a:t>
          </a:r>
        </a:p>
      </dgm:t>
    </dgm:pt>
    <dgm:pt modelId="{50697113-F3A8-4E92-9F3D-DB0DCDDD92C9}" type="parTrans" cxnId="{65CEC248-25E2-4458-9798-15851C4BC6FD}">
      <dgm:prSet/>
      <dgm:spPr/>
      <dgm:t>
        <a:bodyPr/>
        <a:lstStyle/>
        <a:p>
          <a:endParaRPr lang="it-IT"/>
        </a:p>
      </dgm:t>
    </dgm:pt>
    <dgm:pt modelId="{E75D58FA-EB86-4C51-B0C3-8FE0377694A5}" type="sibTrans" cxnId="{65CEC248-25E2-4458-9798-15851C4BC6FD}">
      <dgm:prSet/>
      <dgm:spPr/>
      <dgm:t>
        <a:bodyPr/>
        <a:lstStyle/>
        <a:p>
          <a:endParaRPr lang="it-IT"/>
        </a:p>
      </dgm:t>
    </dgm:pt>
    <dgm:pt modelId="{7A09EAC9-4F8F-4F68-9430-0B28F5B695E2}">
      <dgm:prSet phldrT="[Testo]"/>
      <dgm:spPr/>
      <dgm:t>
        <a:bodyPr/>
        <a:lstStyle/>
        <a:p>
          <a:r>
            <a:rPr lang="it-IT" dirty="0">
              <a:latin typeface="Bahnschrift" panose="020B0502040204020203" pitchFamily="34" charset="0"/>
            </a:rPr>
            <a:t>Cosa hai fatto concretamente?</a:t>
          </a:r>
        </a:p>
      </dgm:t>
    </dgm:pt>
    <dgm:pt modelId="{D6B2EC75-370E-4ECA-8DB0-031EB37C5975}" type="parTrans" cxnId="{224856E7-BA11-498F-98A3-8703D388C7FD}">
      <dgm:prSet/>
      <dgm:spPr/>
      <dgm:t>
        <a:bodyPr/>
        <a:lstStyle/>
        <a:p>
          <a:endParaRPr lang="it-IT"/>
        </a:p>
      </dgm:t>
    </dgm:pt>
    <dgm:pt modelId="{D5B13C30-4E42-4EC3-9DFD-6B28937DCA8A}" type="sibTrans" cxnId="{224856E7-BA11-498F-98A3-8703D388C7FD}">
      <dgm:prSet/>
      <dgm:spPr/>
      <dgm:t>
        <a:bodyPr/>
        <a:lstStyle/>
        <a:p>
          <a:endParaRPr lang="it-IT"/>
        </a:p>
      </dgm:t>
    </dgm:pt>
    <dgm:pt modelId="{05531CF5-30C8-43BC-9240-89E75E27C45C}">
      <dgm:prSet phldrT="[Testo]"/>
      <dgm:spPr/>
      <dgm:t>
        <a:bodyPr/>
        <a:lstStyle/>
        <a:p>
          <a:r>
            <a:rPr lang="it-IT" dirty="0">
              <a:latin typeface="Bahnschrift" panose="020B0502040204020203" pitchFamily="34" charset="0"/>
            </a:rPr>
            <a:t>Quali tecnologie, strumenti, macchine hai utilizzato?</a:t>
          </a:r>
        </a:p>
      </dgm:t>
    </dgm:pt>
    <dgm:pt modelId="{DDDDC6CA-F4D8-4F24-B1F7-E736DAD98AFE}" type="parTrans" cxnId="{1F819F56-F8A4-482D-AEEF-F5611474E42C}">
      <dgm:prSet/>
      <dgm:spPr/>
      <dgm:t>
        <a:bodyPr/>
        <a:lstStyle/>
        <a:p>
          <a:endParaRPr lang="it-IT"/>
        </a:p>
      </dgm:t>
    </dgm:pt>
    <dgm:pt modelId="{92A65695-CC33-48DE-9506-8E63B51B08B3}" type="sibTrans" cxnId="{1F819F56-F8A4-482D-AEEF-F5611474E42C}">
      <dgm:prSet/>
      <dgm:spPr/>
      <dgm:t>
        <a:bodyPr/>
        <a:lstStyle/>
        <a:p>
          <a:endParaRPr lang="it-IT"/>
        </a:p>
      </dgm:t>
    </dgm:pt>
    <dgm:pt modelId="{DD2E8433-17D4-4A53-8496-7181FB287662}">
      <dgm:prSet phldrT="[Testo]"/>
      <dgm:spPr/>
      <dgm:t>
        <a:bodyPr/>
        <a:lstStyle/>
        <a:p>
          <a:r>
            <a:rPr lang="it-IT" cap="all" baseline="0" dirty="0">
              <a:latin typeface="Bahnschrift" panose="020B0502040204020203" pitchFamily="34" charset="0"/>
            </a:rPr>
            <a:t>Risultato</a:t>
          </a:r>
        </a:p>
      </dgm:t>
    </dgm:pt>
    <dgm:pt modelId="{4B449C14-EC87-47E1-94CD-499EDBE2C0AF}" type="parTrans" cxnId="{1D379F12-7CED-4226-AEAF-1957FBE476CF}">
      <dgm:prSet/>
      <dgm:spPr/>
      <dgm:t>
        <a:bodyPr/>
        <a:lstStyle/>
        <a:p>
          <a:endParaRPr lang="it-IT"/>
        </a:p>
      </dgm:t>
    </dgm:pt>
    <dgm:pt modelId="{35548423-4DC6-4184-9CE9-B06CF64511F8}" type="sibTrans" cxnId="{1D379F12-7CED-4226-AEAF-1957FBE476CF}">
      <dgm:prSet/>
      <dgm:spPr/>
      <dgm:t>
        <a:bodyPr/>
        <a:lstStyle/>
        <a:p>
          <a:endParaRPr lang="it-IT"/>
        </a:p>
      </dgm:t>
    </dgm:pt>
    <dgm:pt modelId="{617AE177-6810-49A3-B55F-57D401EAA6EF}">
      <dgm:prSet phldrT="[Testo]"/>
      <dgm:spPr/>
      <dgm:t>
        <a:bodyPr/>
        <a:lstStyle/>
        <a:p>
          <a:r>
            <a:rPr lang="it-IT" dirty="0">
              <a:latin typeface="Bahnschrift" panose="020B0502040204020203" pitchFamily="34" charset="0"/>
            </a:rPr>
            <a:t>Quale risultato/prodotto finale hai raggiunto?</a:t>
          </a:r>
        </a:p>
      </dgm:t>
    </dgm:pt>
    <dgm:pt modelId="{1E081645-F0E5-433B-BA26-212EB40814C5}" type="parTrans" cxnId="{2F7850FC-960E-43B9-9B5B-6D16E0B674FD}">
      <dgm:prSet/>
      <dgm:spPr/>
      <dgm:t>
        <a:bodyPr/>
        <a:lstStyle/>
        <a:p>
          <a:endParaRPr lang="it-IT"/>
        </a:p>
      </dgm:t>
    </dgm:pt>
    <dgm:pt modelId="{D2071CAA-0909-4A57-AF11-5079A0519F64}" type="sibTrans" cxnId="{2F7850FC-960E-43B9-9B5B-6D16E0B674FD}">
      <dgm:prSet/>
      <dgm:spPr/>
      <dgm:t>
        <a:bodyPr/>
        <a:lstStyle/>
        <a:p>
          <a:endParaRPr lang="it-IT"/>
        </a:p>
      </dgm:t>
    </dgm:pt>
    <dgm:pt modelId="{757C9EBE-BC6B-4489-B762-701BC5BE099F}">
      <dgm:prSet phldrT="[Testo]"/>
      <dgm:spPr/>
      <dgm:t>
        <a:bodyPr/>
        <a:lstStyle/>
        <a:p>
          <a:r>
            <a:rPr lang="it-IT" dirty="0">
              <a:latin typeface="Bahnschrift" panose="020B0502040204020203" pitchFamily="34" charset="0"/>
            </a:rPr>
            <a:t>Come è andata rispetto all’obiettivo/compito assegnato?</a:t>
          </a:r>
        </a:p>
      </dgm:t>
    </dgm:pt>
    <dgm:pt modelId="{2AE7FB16-D0D5-40A2-B8EF-097EDD375825}" type="parTrans" cxnId="{D710A3DF-D880-46AE-A625-E3818D734CAE}">
      <dgm:prSet/>
      <dgm:spPr/>
      <dgm:t>
        <a:bodyPr/>
        <a:lstStyle/>
        <a:p>
          <a:endParaRPr lang="it-IT"/>
        </a:p>
      </dgm:t>
    </dgm:pt>
    <dgm:pt modelId="{B1B428D2-FCD0-4361-85A9-B8E269CF829E}" type="sibTrans" cxnId="{D710A3DF-D880-46AE-A625-E3818D734CAE}">
      <dgm:prSet/>
      <dgm:spPr/>
      <dgm:t>
        <a:bodyPr/>
        <a:lstStyle/>
        <a:p>
          <a:endParaRPr lang="it-IT"/>
        </a:p>
      </dgm:t>
    </dgm:pt>
    <dgm:pt modelId="{771DDB45-FE9A-41D7-8C93-BB7B5212B815}">
      <dgm:prSet phldrT="[Testo]"/>
      <dgm:spPr/>
      <dgm:t>
        <a:bodyPr/>
        <a:lstStyle/>
        <a:p>
          <a:r>
            <a:rPr lang="it-IT" cap="all" baseline="0" dirty="0">
              <a:latin typeface="Bahnschrift" panose="020B0502040204020203" pitchFamily="34" charset="0"/>
            </a:rPr>
            <a:t>Riflessione su valore orientativo</a:t>
          </a:r>
        </a:p>
      </dgm:t>
    </dgm:pt>
    <dgm:pt modelId="{C0762008-9C52-4670-8722-A98398E64AD8}" type="parTrans" cxnId="{FA0BE62B-0BB9-40A8-85B3-0472FF2238A6}">
      <dgm:prSet/>
      <dgm:spPr/>
      <dgm:t>
        <a:bodyPr/>
        <a:lstStyle/>
        <a:p>
          <a:endParaRPr lang="it-IT"/>
        </a:p>
      </dgm:t>
    </dgm:pt>
    <dgm:pt modelId="{DB18849D-7207-4C89-956C-E050E9F5C243}" type="sibTrans" cxnId="{FA0BE62B-0BB9-40A8-85B3-0472FF2238A6}">
      <dgm:prSet/>
      <dgm:spPr/>
      <dgm:t>
        <a:bodyPr/>
        <a:lstStyle/>
        <a:p>
          <a:endParaRPr lang="it-IT"/>
        </a:p>
      </dgm:t>
    </dgm:pt>
    <dgm:pt modelId="{A38144DA-7FBC-4D9B-8397-ECB9A68B82F3}">
      <dgm:prSet phldrT="[Testo]"/>
      <dgm:spPr/>
      <dgm:t>
        <a:bodyPr/>
        <a:lstStyle/>
        <a:p>
          <a:r>
            <a:rPr lang="it-IT" dirty="0">
              <a:latin typeface="Bahnschrift" panose="020B0502040204020203" pitchFamily="34" charset="0"/>
            </a:rPr>
            <a:t>Cosa hai imparato sul mondo del lavoro e delle professioni?</a:t>
          </a:r>
        </a:p>
      </dgm:t>
    </dgm:pt>
    <dgm:pt modelId="{8784A551-21E9-4E7D-A062-24271EAF8B74}" type="parTrans" cxnId="{41ECB65E-809E-4DE8-B93A-8CD28E81BC0E}">
      <dgm:prSet/>
      <dgm:spPr/>
      <dgm:t>
        <a:bodyPr/>
        <a:lstStyle/>
        <a:p>
          <a:endParaRPr lang="it-IT"/>
        </a:p>
      </dgm:t>
    </dgm:pt>
    <dgm:pt modelId="{B26550A0-44EB-40C1-B49E-1BED454C60D4}" type="sibTrans" cxnId="{41ECB65E-809E-4DE8-B93A-8CD28E81BC0E}">
      <dgm:prSet/>
      <dgm:spPr/>
      <dgm:t>
        <a:bodyPr/>
        <a:lstStyle/>
        <a:p>
          <a:endParaRPr lang="it-IT"/>
        </a:p>
      </dgm:t>
    </dgm:pt>
    <dgm:pt modelId="{7DC7FF26-A31C-46ED-97D0-E6D30F16784B}">
      <dgm:prSet phldrT="[Testo]"/>
      <dgm:spPr/>
      <dgm:t>
        <a:bodyPr/>
        <a:lstStyle/>
        <a:p>
          <a:r>
            <a:rPr lang="it-IT" dirty="0">
              <a:latin typeface="Bahnschrift" panose="020B0502040204020203" pitchFamily="34" charset="0"/>
            </a:rPr>
            <a:t>Come contribuisce alla riflessione sulle tue scelte formative e professionali future?</a:t>
          </a:r>
        </a:p>
      </dgm:t>
    </dgm:pt>
    <dgm:pt modelId="{04D3487C-E334-47E3-90F9-0E50DD604E45}" type="parTrans" cxnId="{E9399BD7-D6AC-4DB4-A6FB-3A09FEF1994F}">
      <dgm:prSet/>
      <dgm:spPr/>
      <dgm:t>
        <a:bodyPr/>
        <a:lstStyle/>
        <a:p>
          <a:endParaRPr lang="it-IT"/>
        </a:p>
      </dgm:t>
    </dgm:pt>
    <dgm:pt modelId="{BBE1F919-A959-4904-8A41-403DF23823D4}" type="sibTrans" cxnId="{E9399BD7-D6AC-4DB4-A6FB-3A09FEF1994F}">
      <dgm:prSet/>
      <dgm:spPr/>
      <dgm:t>
        <a:bodyPr/>
        <a:lstStyle/>
        <a:p>
          <a:endParaRPr lang="it-IT"/>
        </a:p>
      </dgm:t>
    </dgm:pt>
    <dgm:pt modelId="{C42EA523-C2A8-4510-8563-06694E4DED05}">
      <dgm:prSet phldrT="[Testo]"/>
      <dgm:spPr/>
      <dgm:t>
        <a:bodyPr/>
        <a:lstStyle/>
        <a:p>
          <a:r>
            <a:rPr lang="it-IT" dirty="0">
              <a:latin typeface="Bahnschrift" panose="020B0502040204020203" pitchFamily="34" charset="0"/>
            </a:rPr>
            <a:t>Quali abilità tecnico-operative hai utilizzato?</a:t>
          </a:r>
        </a:p>
      </dgm:t>
    </dgm:pt>
    <dgm:pt modelId="{2EEF0989-8359-48E6-AC54-97938688DED7}" type="parTrans" cxnId="{152448DE-D938-45B9-95AC-C12C4464BFEA}">
      <dgm:prSet/>
      <dgm:spPr/>
      <dgm:t>
        <a:bodyPr/>
        <a:lstStyle/>
        <a:p>
          <a:endParaRPr lang="it-IT"/>
        </a:p>
      </dgm:t>
    </dgm:pt>
    <dgm:pt modelId="{827AD369-B9FA-43A4-BC36-0D6A4A23FF21}" type="sibTrans" cxnId="{152448DE-D938-45B9-95AC-C12C4464BFEA}">
      <dgm:prSet/>
      <dgm:spPr/>
      <dgm:t>
        <a:bodyPr/>
        <a:lstStyle/>
        <a:p>
          <a:endParaRPr lang="it-IT"/>
        </a:p>
      </dgm:t>
    </dgm:pt>
    <dgm:pt modelId="{50947FFC-C64B-4FEA-B3C5-19359CED3E89}">
      <dgm:prSet phldrT="[Testo]"/>
      <dgm:spPr/>
      <dgm:t>
        <a:bodyPr/>
        <a:lstStyle/>
        <a:p>
          <a:r>
            <a:rPr lang="it-IT" dirty="0">
              <a:latin typeface="Bahnschrift" panose="020B0502040204020203" pitchFamily="34" charset="0"/>
            </a:rPr>
            <a:t>Quali criticità?</a:t>
          </a:r>
        </a:p>
      </dgm:t>
    </dgm:pt>
    <dgm:pt modelId="{0B6B6F1F-D7CD-4FD2-B7C8-6F6FFF3B65CA}" type="parTrans" cxnId="{9DC26C60-A2B5-4C7F-9B1D-D0ACF45E3CC5}">
      <dgm:prSet/>
      <dgm:spPr/>
      <dgm:t>
        <a:bodyPr/>
        <a:lstStyle/>
        <a:p>
          <a:endParaRPr lang="it-IT"/>
        </a:p>
      </dgm:t>
    </dgm:pt>
    <dgm:pt modelId="{269B9F08-4CE2-4326-87D9-8E0F0795E1AD}" type="sibTrans" cxnId="{9DC26C60-A2B5-4C7F-9B1D-D0ACF45E3CC5}">
      <dgm:prSet/>
      <dgm:spPr/>
      <dgm:t>
        <a:bodyPr/>
        <a:lstStyle/>
        <a:p>
          <a:endParaRPr lang="it-IT"/>
        </a:p>
      </dgm:t>
    </dgm:pt>
    <dgm:pt modelId="{08985360-A620-49F6-AD17-F6C06E4E97D2}">
      <dgm:prSet phldrT="[Testo]"/>
      <dgm:spPr/>
      <dgm:t>
        <a:bodyPr/>
        <a:lstStyle/>
        <a:p>
          <a:r>
            <a:rPr lang="it-IT" dirty="0">
              <a:latin typeface="Bahnschrift" panose="020B0502040204020203" pitchFamily="34" charset="0"/>
            </a:rPr>
            <a:t>Cosa vorresti ancora approfondire?</a:t>
          </a:r>
        </a:p>
      </dgm:t>
    </dgm:pt>
    <dgm:pt modelId="{F97333E5-639F-4585-A940-CA9C37B200DD}" type="parTrans" cxnId="{A04A1031-7F67-422C-8A3A-C6E84C26157F}">
      <dgm:prSet/>
      <dgm:spPr/>
      <dgm:t>
        <a:bodyPr/>
        <a:lstStyle/>
        <a:p>
          <a:endParaRPr lang="it-IT"/>
        </a:p>
      </dgm:t>
    </dgm:pt>
    <dgm:pt modelId="{ACE13419-3162-46F7-90B9-FF1B033A057E}" type="sibTrans" cxnId="{A04A1031-7F67-422C-8A3A-C6E84C26157F}">
      <dgm:prSet/>
      <dgm:spPr/>
      <dgm:t>
        <a:bodyPr/>
        <a:lstStyle/>
        <a:p>
          <a:endParaRPr lang="it-IT"/>
        </a:p>
      </dgm:t>
    </dgm:pt>
    <dgm:pt modelId="{717A2A39-580D-4927-B6F7-6A142CD7DF00}">
      <dgm:prSet phldrT="[Testo]"/>
      <dgm:spPr/>
      <dgm:t>
        <a:bodyPr/>
        <a:lstStyle/>
        <a:p>
          <a:r>
            <a:rPr lang="it-IT" dirty="0">
              <a:latin typeface="Bahnschrift" panose="020B0502040204020203" pitchFamily="34" charset="0"/>
            </a:rPr>
            <a:t>Quali conoscenze ti sono state utili?</a:t>
          </a:r>
        </a:p>
      </dgm:t>
    </dgm:pt>
    <dgm:pt modelId="{E3AB8E9D-299E-4C29-8CFA-D98740810556}" type="parTrans" cxnId="{5E251361-2C8B-43F7-9BCF-C774DCD9108F}">
      <dgm:prSet/>
      <dgm:spPr/>
      <dgm:t>
        <a:bodyPr/>
        <a:lstStyle/>
        <a:p>
          <a:endParaRPr lang="it-IT"/>
        </a:p>
      </dgm:t>
    </dgm:pt>
    <dgm:pt modelId="{F1E8CE6A-B8C9-4642-82DB-0DD7A3EC1BC0}" type="sibTrans" cxnId="{5E251361-2C8B-43F7-9BCF-C774DCD9108F}">
      <dgm:prSet/>
      <dgm:spPr/>
      <dgm:t>
        <a:bodyPr/>
        <a:lstStyle/>
        <a:p>
          <a:endParaRPr lang="it-IT"/>
        </a:p>
      </dgm:t>
    </dgm:pt>
    <dgm:pt modelId="{FCBA4190-80E0-45CE-8186-12A8876E96CB}">
      <dgm:prSet phldrT="[Testo]"/>
      <dgm:spPr/>
      <dgm:t>
        <a:bodyPr/>
        <a:lstStyle/>
        <a:p>
          <a:r>
            <a:rPr lang="it-IT" dirty="0">
              <a:latin typeface="Bahnschrift" panose="020B0502040204020203" pitchFamily="34" charset="0"/>
            </a:rPr>
            <a:t>Quali competenze trasversali?</a:t>
          </a:r>
        </a:p>
      </dgm:t>
    </dgm:pt>
    <dgm:pt modelId="{A3D9F8ED-848F-4AE1-B7D4-66D7D11B0558}" type="parTrans" cxnId="{6B8C44B7-7539-4051-8D3D-40D54B810C0A}">
      <dgm:prSet/>
      <dgm:spPr/>
      <dgm:t>
        <a:bodyPr/>
        <a:lstStyle/>
        <a:p>
          <a:endParaRPr lang="it-IT"/>
        </a:p>
      </dgm:t>
    </dgm:pt>
    <dgm:pt modelId="{0D72F300-923E-4D34-8E82-3B7D95987259}" type="sibTrans" cxnId="{6B8C44B7-7539-4051-8D3D-40D54B810C0A}">
      <dgm:prSet/>
      <dgm:spPr/>
      <dgm:t>
        <a:bodyPr/>
        <a:lstStyle/>
        <a:p>
          <a:endParaRPr lang="it-IT"/>
        </a:p>
      </dgm:t>
    </dgm:pt>
    <dgm:pt modelId="{429EB7A9-FDD8-4BF2-91C4-38FEB5F79A5C}">
      <dgm:prSet phldrT="[Testo]"/>
      <dgm:spPr/>
      <dgm:t>
        <a:bodyPr/>
        <a:lstStyle/>
        <a:p>
          <a:r>
            <a:rPr lang="it-IT" dirty="0">
              <a:latin typeface="Bahnschrift" panose="020B0502040204020203" pitchFamily="34" charset="0"/>
            </a:rPr>
            <a:t>Come valuti l’esperienza?</a:t>
          </a:r>
        </a:p>
      </dgm:t>
    </dgm:pt>
    <dgm:pt modelId="{817AAE1C-DD24-4F5B-A564-899C8FBD05AD}" type="parTrans" cxnId="{8BA77276-45D4-4FF6-8CCD-7BBEBF674D54}">
      <dgm:prSet/>
      <dgm:spPr/>
      <dgm:t>
        <a:bodyPr/>
        <a:lstStyle/>
        <a:p>
          <a:endParaRPr lang="it-IT"/>
        </a:p>
      </dgm:t>
    </dgm:pt>
    <dgm:pt modelId="{15A78791-0DCE-4155-B8DC-0C6AF873D8B8}" type="sibTrans" cxnId="{8BA77276-45D4-4FF6-8CCD-7BBEBF674D54}">
      <dgm:prSet/>
      <dgm:spPr/>
      <dgm:t>
        <a:bodyPr/>
        <a:lstStyle/>
        <a:p>
          <a:endParaRPr lang="it-IT"/>
        </a:p>
      </dgm:t>
    </dgm:pt>
    <dgm:pt modelId="{1B0F89F1-EA56-4DEB-983B-BE8A81C3517E}">
      <dgm:prSet phldrT="[Testo]"/>
      <dgm:spPr/>
      <dgm:t>
        <a:bodyPr/>
        <a:lstStyle/>
        <a:p>
          <a:r>
            <a:rPr lang="it-IT" dirty="0">
              <a:latin typeface="Bahnschrift" panose="020B0502040204020203" pitchFamily="34" charset="0"/>
            </a:rPr>
            <a:t>Quali competenze orientative hai potuto rafforzare? </a:t>
          </a:r>
        </a:p>
      </dgm:t>
    </dgm:pt>
    <dgm:pt modelId="{F418F93F-3C34-40E2-B252-19EED02EB76A}" type="parTrans" cxnId="{7D001917-19AB-440D-840B-85982129A2F0}">
      <dgm:prSet/>
      <dgm:spPr/>
      <dgm:t>
        <a:bodyPr/>
        <a:lstStyle/>
        <a:p>
          <a:endParaRPr lang="it-IT"/>
        </a:p>
      </dgm:t>
    </dgm:pt>
    <dgm:pt modelId="{E0D33A72-7E67-47B2-A49C-C8D594115F07}" type="sibTrans" cxnId="{7D001917-19AB-440D-840B-85982129A2F0}">
      <dgm:prSet/>
      <dgm:spPr/>
      <dgm:t>
        <a:bodyPr/>
        <a:lstStyle/>
        <a:p>
          <a:endParaRPr lang="it-IT"/>
        </a:p>
      </dgm:t>
    </dgm:pt>
    <dgm:pt modelId="{B8F30B25-CFBA-4848-BE38-13E0690603E1}" type="pres">
      <dgm:prSet presAssocID="{21293ACD-BE80-4B26-AD43-7C729BAAAAF7}" presName="linear" presStyleCnt="0">
        <dgm:presLayoutVars>
          <dgm:dir/>
          <dgm:resizeHandles val="exact"/>
        </dgm:presLayoutVars>
      </dgm:prSet>
      <dgm:spPr/>
    </dgm:pt>
    <dgm:pt modelId="{B2F018BC-BBBE-49AF-BB8A-847CC7E2E712}" type="pres">
      <dgm:prSet presAssocID="{41D31E77-144D-46EB-BF05-BFBB041AB832}" presName="comp" presStyleCnt="0"/>
      <dgm:spPr/>
    </dgm:pt>
    <dgm:pt modelId="{1694C9A8-44F0-4FB9-8F06-2BE415567EA7}" type="pres">
      <dgm:prSet presAssocID="{41D31E77-144D-46EB-BF05-BFBB041AB832}" presName="box" presStyleLbl="node1" presStyleIdx="0" presStyleCnt="3"/>
      <dgm:spPr/>
    </dgm:pt>
    <dgm:pt modelId="{616C422E-DE85-44EA-B1A4-301F69AF7C2C}" type="pres">
      <dgm:prSet presAssocID="{41D31E77-144D-46EB-BF05-BFBB041AB832}" presName="img" presStyleLbl="fgImgPlace1" presStyleIdx="0" presStyleCnt="3"/>
      <dgm:spPr>
        <a:blipFill rotWithShape="1">
          <a:blip xmlns:r="http://schemas.openxmlformats.org/officeDocument/2006/relationships" r:embed="rId1"/>
          <a:srcRect/>
          <a:stretch>
            <a:fillRect l="-15000" r="-15000"/>
          </a:stretch>
        </a:blipFill>
      </dgm:spPr>
    </dgm:pt>
    <dgm:pt modelId="{E2293FFE-F432-4121-9AE3-410CD2A01204}" type="pres">
      <dgm:prSet presAssocID="{41D31E77-144D-46EB-BF05-BFBB041AB832}" presName="text" presStyleLbl="node1" presStyleIdx="0" presStyleCnt="3">
        <dgm:presLayoutVars>
          <dgm:bulletEnabled val="1"/>
        </dgm:presLayoutVars>
      </dgm:prSet>
      <dgm:spPr/>
    </dgm:pt>
    <dgm:pt modelId="{D3CB3D83-C199-47DF-8946-C568524ACDE3}" type="pres">
      <dgm:prSet presAssocID="{E75D58FA-EB86-4C51-B0C3-8FE0377694A5}" presName="spacer" presStyleCnt="0"/>
      <dgm:spPr/>
    </dgm:pt>
    <dgm:pt modelId="{6B71202A-D238-422C-98A6-35E197466E7C}" type="pres">
      <dgm:prSet presAssocID="{DD2E8433-17D4-4A53-8496-7181FB287662}" presName="comp" presStyleCnt="0"/>
      <dgm:spPr/>
    </dgm:pt>
    <dgm:pt modelId="{85DE8D31-031C-4EF1-9D26-9C4BD4C9184C}" type="pres">
      <dgm:prSet presAssocID="{DD2E8433-17D4-4A53-8496-7181FB287662}" presName="box" presStyleLbl="node1" presStyleIdx="1" presStyleCnt="3"/>
      <dgm:spPr/>
    </dgm:pt>
    <dgm:pt modelId="{C5A92A6D-B703-490E-B12A-22DBF7474432}" type="pres">
      <dgm:prSet presAssocID="{DD2E8433-17D4-4A53-8496-7181FB287662}" presName="img" presStyleLbl="fgImgPlace1" presStyleIdx="1" presStyleCnt="3"/>
      <dgm:spPr>
        <a:blipFill rotWithShape="1">
          <a:blip xmlns:r="http://schemas.openxmlformats.org/officeDocument/2006/relationships" r:embed="rId2"/>
          <a:srcRect/>
          <a:stretch>
            <a:fillRect t="-3000" b="-3000"/>
          </a:stretch>
        </a:blipFill>
      </dgm:spPr>
    </dgm:pt>
    <dgm:pt modelId="{75F5643C-0C67-4CBE-AB1C-41185EAC3AAB}" type="pres">
      <dgm:prSet presAssocID="{DD2E8433-17D4-4A53-8496-7181FB287662}" presName="text" presStyleLbl="node1" presStyleIdx="1" presStyleCnt="3">
        <dgm:presLayoutVars>
          <dgm:bulletEnabled val="1"/>
        </dgm:presLayoutVars>
      </dgm:prSet>
      <dgm:spPr/>
    </dgm:pt>
    <dgm:pt modelId="{78F64EA4-FA75-462D-8FFE-7E764EB7B2F3}" type="pres">
      <dgm:prSet presAssocID="{35548423-4DC6-4184-9CE9-B06CF64511F8}" presName="spacer" presStyleCnt="0"/>
      <dgm:spPr/>
    </dgm:pt>
    <dgm:pt modelId="{106DF495-1F54-41DD-A25A-5A3583A58423}" type="pres">
      <dgm:prSet presAssocID="{771DDB45-FE9A-41D7-8C93-BB7B5212B815}" presName="comp" presStyleCnt="0"/>
      <dgm:spPr/>
    </dgm:pt>
    <dgm:pt modelId="{EA5D2854-98B2-4BE9-B71A-8A247F1E5090}" type="pres">
      <dgm:prSet presAssocID="{771DDB45-FE9A-41D7-8C93-BB7B5212B815}" presName="box" presStyleLbl="node1" presStyleIdx="2" presStyleCnt="3"/>
      <dgm:spPr/>
    </dgm:pt>
    <dgm:pt modelId="{732F366F-EAAC-4938-9D88-69C0C94262E1}" type="pres">
      <dgm:prSet presAssocID="{771DDB45-FE9A-41D7-8C93-BB7B5212B815}" presName="img" presStyleLbl="fgImgPlace1" presStyleIdx="2" presStyleCnt="3"/>
      <dgm:spPr>
        <a:blipFill rotWithShape="1">
          <a:blip xmlns:r="http://schemas.openxmlformats.org/officeDocument/2006/relationships" r:embed="rId3"/>
          <a:srcRect/>
          <a:stretch>
            <a:fillRect/>
          </a:stretch>
        </a:blipFill>
      </dgm:spPr>
    </dgm:pt>
    <dgm:pt modelId="{ACE14975-96AB-4EF9-8DD7-4837B50E2F56}" type="pres">
      <dgm:prSet presAssocID="{771DDB45-FE9A-41D7-8C93-BB7B5212B815}" presName="text" presStyleLbl="node1" presStyleIdx="2" presStyleCnt="3">
        <dgm:presLayoutVars>
          <dgm:bulletEnabled val="1"/>
        </dgm:presLayoutVars>
      </dgm:prSet>
      <dgm:spPr/>
    </dgm:pt>
  </dgm:ptLst>
  <dgm:cxnLst>
    <dgm:cxn modelId="{88430D06-2E5B-4853-BDC2-061C7657B8C3}" type="presOf" srcId="{717A2A39-580D-4927-B6F7-6A142CD7DF00}" destId="{1694C9A8-44F0-4FB9-8F06-2BE415567EA7}" srcOrd="0" destOrd="4" presId="urn:microsoft.com/office/officeart/2005/8/layout/vList4#2"/>
    <dgm:cxn modelId="{82A27206-4E6A-4001-812F-00E7079DC9A8}" type="presOf" srcId="{C42EA523-C2A8-4510-8563-06694E4DED05}" destId="{E2293FFE-F432-4121-9AE3-410CD2A01204}" srcOrd="1" destOrd="3" presId="urn:microsoft.com/office/officeart/2005/8/layout/vList4#2"/>
    <dgm:cxn modelId="{A5385A10-E8AE-4C80-8A3E-2A82DBB34B4A}" type="presOf" srcId="{7DC7FF26-A31C-46ED-97D0-E6D30F16784B}" destId="{ACE14975-96AB-4EF9-8DD7-4837B50E2F56}" srcOrd="1" destOrd="4" presId="urn:microsoft.com/office/officeart/2005/8/layout/vList4#2"/>
    <dgm:cxn modelId="{1D379F12-7CED-4226-AEAF-1957FBE476CF}" srcId="{21293ACD-BE80-4B26-AD43-7C729BAAAAF7}" destId="{DD2E8433-17D4-4A53-8496-7181FB287662}" srcOrd="1" destOrd="0" parTransId="{4B449C14-EC87-47E1-94CD-499EDBE2C0AF}" sibTransId="{35548423-4DC6-4184-9CE9-B06CF64511F8}"/>
    <dgm:cxn modelId="{7D001917-19AB-440D-840B-85982129A2F0}" srcId="{771DDB45-FE9A-41D7-8C93-BB7B5212B815}" destId="{1B0F89F1-EA56-4DEB-983B-BE8A81C3517E}" srcOrd="4" destOrd="0" parTransId="{F418F93F-3C34-40E2-B252-19EED02EB76A}" sibTransId="{E0D33A72-7E67-47B2-A49C-C8D594115F07}"/>
    <dgm:cxn modelId="{C140E219-9061-4CE9-94C0-9C7683A68642}" type="presOf" srcId="{1B0F89F1-EA56-4DEB-983B-BE8A81C3517E}" destId="{EA5D2854-98B2-4BE9-B71A-8A247F1E5090}" srcOrd="0" destOrd="5" presId="urn:microsoft.com/office/officeart/2005/8/layout/vList4#2"/>
    <dgm:cxn modelId="{5563AB27-66C4-44ED-AB7B-847A12D4480B}" type="presOf" srcId="{FCBA4190-80E0-45CE-8186-12A8876E96CB}" destId="{E2293FFE-F432-4121-9AE3-410CD2A01204}" srcOrd="1" destOrd="5" presId="urn:microsoft.com/office/officeart/2005/8/layout/vList4#2"/>
    <dgm:cxn modelId="{4B21F12A-F7C2-4E13-BC8E-2955EA7FFCD8}" type="presOf" srcId="{50947FFC-C64B-4FEA-B3C5-19359CED3E89}" destId="{75F5643C-0C67-4CBE-AB1C-41185EAC3AAB}" srcOrd="1" destOrd="3" presId="urn:microsoft.com/office/officeart/2005/8/layout/vList4#2"/>
    <dgm:cxn modelId="{FA0BE62B-0BB9-40A8-85B3-0472FF2238A6}" srcId="{21293ACD-BE80-4B26-AD43-7C729BAAAAF7}" destId="{771DDB45-FE9A-41D7-8C93-BB7B5212B815}" srcOrd="2" destOrd="0" parTransId="{C0762008-9C52-4670-8722-A98398E64AD8}" sibTransId="{DB18849D-7207-4C89-956C-E050E9F5C243}"/>
    <dgm:cxn modelId="{8FC5642D-EEEC-430C-B9F9-A96DD243C6A7}" type="presOf" srcId="{50947FFC-C64B-4FEA-B3C5-19359CED3E89}" destId="{85DE8D31-031C-4EF1-9D26-9C4BD4C9184C}" srcOrd="0" destOrd="3" presId="urn:microsoft.com/office/officeart/2005/8/layout/vList4#2"/>
    <dgm:cxn modelId="{A04A1031-7F67-422C-8A3A-C6E84C26157F}" srcId="{771DDB45-FE9A-41D7-8C93-BB7B5212B815}" destId="{08985360-A620-49F6-AD17-F6C06E4E97D2}" srcOrd="1" destOrd="0" parTransId="{F97333E5-639F-4585-A940-CA9C37B200DD}" sibTransId="{ACE13419-3162-46F7-90B9-FF1B033A057E}"/>
    <dgm:cxn modelId="{45C76B32-772C-49C6-A962-2B48DEB80E2B}" type="presOf" srcId="{7A09EAC9-4F8F-4F68-9430-0B28F5B695E2}" destId="{E2293FFE-F432-4121-9AE3-410CD2A01204}" srcOrd="1" destOrd="1" presId="urn:microsoft.com/office/officeart/2005/8/layout/vList4#2"/>
    <dgm:cxn modelId="{B06B8437-3B8C-4978-BA21-B9B3A97E11AE}" type="presOf" srcId="{771DDB45-FE9A-41D7-8C93-BB7B5212B815}" destId="{EA5D2854-98B2-4BE9-B71A-8A247F1E5090}" srcOrd="0" destOrd="0" presId="urn:microsoft.com/office/officeart/2005/8/layout/vList4#2"/>
    <dgm:cxn modelId="{1F5FC839-D7B1-4315-9386-47665C4DEC49}" type="presOf" srcId="{757C9EBE-BC6B-4489-B762-701BC5BE099F}" destId="{75F5643C-0C67-4CBE-AB1C-41185EAC3AAB}" srcOrd="1" destOrd="2" presId="urn:microsoft.com/office/officeart/2005/8/layout/vList4#2"/>
    <dgm:cxn modelId="{9F0B5A3C-8058-458C-87EA-76D72483097E}" type="presOf" srcId="{21293ACD-BE80-4B26-AD43-7C729BAAAAF7}" destId="{B8F30B25-CFBA-4848-BE38-13E0690603E1}" srcOrd="0" destOrd="0" presId="urn:microsoft.com/office/officeart/2005/8/layout/vList4#2"/>
    <dgm:cxn modelId="{21D55D5D-9D77-4B45-BD55-25E22F780E93}" type="presOf" srcId="{C42EA523-C2A8-4510-8563-06694E4DED05}" destId="{1694C9A8-44F0-4FB9-8F06-2BE415567EA7}" srcOrd="0" destOrd="3" presId="urn:microsoft.com/office/officeart/2005/8/layout/vList4#2"/>
    <dgm:cxn modelId="{41ECB65E-809E-4DE8-B93A-8CD28E81BC0E}" srcId="{771DDB45-FE9A-41D7-8C93-BB7B5212B815}" destId="{A38144DA-7FBC-4D9B-8397-ECB9A68B82F3}" srcOrd="0" destOrd="0" parTransId="{8784A551-21E9-4E7D-A062-24271EAF8B74}" sibTransId="{B26550A0-44EB-40C1-B49E-1BED454C60D4}"/>
    <dgm:cxn modelId="{9DC26C60-A2B5-4C7F-9B1D-D0ACF45E3CC5}" srcId="{DD2E8433-17D4-4A53-8496-7181FB287662}" destId="{50947FFC-C64B-4FEA-B3C5-19359CED3E89}" srcOrd="2" destOrd="0" parTransId="{0B6B6F1F-D7CD-4FD2-B7C8-6F6FFF3B65CA}" sibTransId="{269B9F08-4CE2-4326-87D9-8E0F0795E1AD}"/>
    <dgm:cxn modelId="{5E251361-2C8B-43F7-9BCF-C774DCD9108F}" srcId="{41D31E77-144D-46EB-BF05-BFBB041AB832}" destId="{717A2A39-580D-4927-B6F7-6A142CD7DF00}" srcOrd="3" destOrd="0" parTransId="{E3AB8E9D-299E-4C29-8CFA-D98740810556}" sibTransId="{F1E8CE6A-B8C9-4642-82DB-0DD7A3EC1BC0}"/>
    <dgm:cxn modelId="{5DA2BA63-FA38-445F-AF53-F0C1A0DB7076}" type="presOf" srcId="{08985360-A620-49F6-AD17-F6C06E4E97D2}" destId="{ACE14975-96AB-4EF9-8DD7-4837B50E2F56}" srcOrd="1" destOrd="2" presId="urn:microsoft.com/office/officeart/2005/8/layout/vList4#2"/>
    <dgm:cxn modelId="{65CEC248-25E2-4458-9798-15851C4BC6FD}" srcId="{21293ACD-BE80-4B26-AD43-7C729BAAAAF7}" destId="{41D31E77-144D-46EB-BF05-BFBB041AB832}" srcOrd="0" destOrd="0" parTransId="{50697113-F3A8-4E92-9F3D-DB0DCDDD92C9}" sibTransId="{E75D58FA-EB86-4C51-B0C3-8FE0377694A5}"/>
    <dgm:cxn modelId="{44C16D6E-1E81-4ADB-95B1-9A47155D78EA}" type="presOf" srcId="{757C9EBE-BC6B-4489-B762-701BC5BE099F}" destId="{85DE8D31-031C-4EF1-9D26-9C4BD4C9184C}" srcOrd="0" destOrd="2" presId="urn:microsoft.com/office/officeart/2005/8/layout/vList4#2"/>
    <dgm:cxn modelId="{3391A370-ECA9-4718-9C46-8C5D14FE9423}" type="presOf" srcId="{7A09EAC9-4F8F-4F68-9430-0B28F5B695E2}" destId="{1694C9A8-44F0-4FB9-8F06-2BE415567EA7}" srcOrd="0" destOrd="1" presId="urn:microsoft.com/office/officeart/2005/8/layout/vList4#2"/>
    <dgm:cxn modelId="{E13B3C51-DEB5-40D7-BBF4-70B8B70A6742}" type="presOf" srcId="{717A2A39-580D-4927-B6F7-6A142CD7DF00}" destId="{E2293FFE-F432-4121-9AE3-410CD2A01204}" srcOrd="1" destOrd="4" presId="urn:microsoft.com/office/officeart/2005/8/layout/vList4#2"/>
    <dgm:cxn modelId="{45835472-167C-49C9-8B90-0593C01F6E93}" type="presOf" srcId="{05531CF5-30C8-43BC-9240-89E75E27C45C}" destId="{1694C9A8-44F0-4FB9-8F06-2BE415567EA7}" srcOrd="0" destOrd="2" presId="urn:microsoft.com/office/officeart/2005/8/layout/vList4#2"/>
    <dgm:cxn modelId="{5C995852-E9AE-46A3-BAB9-FC96840FE9D2}" type="presOf" srcId="{7DC7FF26-A31C-46ED-97D0-E6D30F16784B}" destId="{EA5D2854-98B2-4BE9-B71A-8A247F1E5090}" srcOrd="0" destOrd="4" presId="urn:microsoft.com/office/officeart/2005/8/layout/vList4#2"/>
    <dgm:cxn modelId="{8BA77276-45D4-4FF6-8CCD-7BBEBF674D54}" srcId="{771DDB45-FE9A-41D7-8C93-BB7B5212B815}" destId="{429EB7A9-FDD8-4BF2-91C4-38FEB5F79A5C}" srcOrd="2" destOrd="0" parTransId="{817AAE1C-DD24-4F5B-A564-899C8FBD05AD}" sibTransId="{15A78791-0DCE-4155-B8DC-0C6AF873D8B8}"/>
    <dgm:cxn modelId="{1F819F56-F8A4-482D-AEEF-F5611474E42C}" srcId="{41D31E77-144D-46EB-BF05-BFBB041AB832}" destId="{05531CF5-30C8-43BC-9240-89E75E27C45C}" srcOrd="1" destOrd="0" parTransId="{DDDDC6CA-F4D8-4F24-B1F7-E736DAD98AFE}" sibTransId="{92A65695-CC33-48DE-9506-8E63B51B08B3}"/>
    <dgm:cxn modelId="{5A27EF7F-D8C4-4410-B56A-DCA8836EE61C}" type="presOf" srcId="{617AE177-6810-49A3-B55F-57D401EAA6EF}" destId="{85DE8D31-031C-4EF1-9D26-9C4BD4C9184C}" srcOrd="0" destOrd="1" presId="urn:microsoft.com/office/officeart/2005/8/layout/vList4#2"/>
    <dgm:cxn modelId="{09E0418D-A8C4-49E3-96C6-42B1B66791F8}" type="presOf" srcId="{DD2E8433-17D4-4A53-8496-7181FB287662}" destId="{75F5643C-0C67-4CBE-AB1C-41185EAC3AAB}" srcOrd="1" destOrd="0" presId="urn:microsoft.com/office/officeart/2005/8/layout/vList4#2"/>
    <dgm:cxn modelId="{2BDC7FA5-AFFF-483A-9793-36EC75D1FEBB}" type="presOf" srcId="{DD2E8433-17D4-4A53-8496-7181FB287662}" destId="{85DE8D31-031C-4EF1-9D26-9C4BD4C9184C}" srcOrd="0" destOrd="0" presId="urn:microsoft.com/office/officeart/2005/8/layout/vList4#2"/>
    <dgm:cxn modelId="{A6194CAC-A15E-43D8-8EB1-9DAD95E9CC32}" type="presOf" srcId="{41D31E77-144D-46EB-BF05-BFBB041AB832}" destId="{1694C9A8-44F0-4FB9-8F06-2BE415567EA7}" srcOrd="0" destOrd="0" presId="urn:microsoft.com/office/officeart/2005/8/layout/vList4#2"/>
    <dgm:cxn modelId="{E7AEC0AE-F991-40FF-8B72-29ED9786B0F7}" type="presOf" srcId="{771DDB45-FE9A-41D7-8C93-BB7B5212B815}" destId="{ACE14975-96AB-4EF9-8DD7-4837B50E2F56}" srcOrd="1" destOrd="0" presId="urn:microsoft.com/office/officeart/2005/8/layout/vList4#2"/>
    <dgm:cxn modelId="{F45F66AF-34A4-4FD8-AE07-59F99ABD139E}" type="presOf" srcId="{FCBA4190-80E0-45CE-8186-12A8876E96CB}" destId="{1694C9A8-44F0-4FB9-8F06-2BE415567EA7}" srcOrd="0" destOrd="5" presId="urn:microsoft.com/office/officeart/2005/8/layout/vList4#2"/>
    <dgm:cxn modelId="{6B8C44B7-7539-4051-8D3D-40D54B810C0A}" srcId="{41D31E77-144D-46EB-BF05-BFBB041AB832}" destId="{FCBA4190-80E0-45CE-8186-12A8876E96CB}" srcOrd="4" destOrd="0" parTransId="{A3D9F8ED-848F-4AE1-B7D4-66D7D11B0558}" sibTransId="{0D72F300-923E-4D34-8E82-3B7D95987259}"/>
    <dgm:cxn modelId="{B74DCDC8-278C-4596-8DB5-34C4ECACF334}" type="presOf" srcId="{429EB7A9-FDD8-4BF2-91C4-38FEB5F79A5C}" destId="{ACE14975-96AB-4EF9-8DD7-4837B50E2F56}" srcOrd="1" destOrd="3" presId="urn:microsoft.com/office/officeart/2005/8/layout/vList4#2"/>
    <dgm:cxn modelId="{E9399BD7-D6AC-4DB4-A6FB-3A09FEF1994F}" srcId="{771DDB45-FE9A-41D7-8C93-BB7B5212B815}" destId="{7DC7FF26-A31C-46ED-97D0-E6D30F16784B}" srcOrd="3" destOrd="0" parTransId="{04D3487C-E334-47E3-90F9-0E50DD604E45}" sibTransId="{BBE1F919-A959-4904-8A41-403DF23823D4}"/>
    <dgm:cxn modelId="{152448DE-D938-45B9-95AC-C12C4464BFEA}" srcId="{41D31E77-144D-46EB-BF05-BFBB041AB832}" destId="{C42EA523-C2A8-4510-8563-06694E4DED05}" srcOrd="2" destOrd="0" parTransId="{2EEF0989-8359-48E6-AC54-97938688DED7}" sibTransId="{827AD369-B9FA-43A4-BC36-0D6A4A23FF21}"/>
    <dgm:cxn modelId="{F8EF4EDF-2D31-434F-ACA5-DEA43E2DB3E3}" type="presOf" srcId="{05531CF5-30C8-43BC-9240-89E75E27C45C}" destId="{E2293FFE-F432-4121-9AE3-410CD2A01204}" srcOrd="1" destOrd="2" presId="urn:microsoft.com/office/officeart/2005/8/layout/vList4#2"/>
    <dgm:cxn modelId="{D710A3DF-D880-46AE-A625-E3818D734CAE}" srcId="{DD2E8433-17D4-4A53-8496-7181FB287662}" destId="{757C9EBE-BC6B-4489-B762-701BC5BE099F}" srcOrd="1" destOrd="0" parTransId="{2AE7FB16-D0D5-40A2-B8EF-097EDD375825}" sibTransId="{B1B428D2-FCD0-4361-85A9-B8E269CF829E}"/>
    <dgm:cxn modelId="{224856E7-BA11-498F-98A3-8703D388C7FD}" srcId="{41D31E77-144D-46EB-BF05-BFBB041AB832}" destId="{7A09EAC9-4F8F-4F68-9430-0B28F5B695E2}" srcOrd="0" destOrd="0" parTransId="{D6B2EC75-370E-4ECA-8DB0-031EB37C5975}" sibTransId="{D5B13C30-4E42-4EC3-9DFD-6B28937DCA8A}"/>
    <dgm:cxn modelId="{BB6152E9-00F4-469B-9029-B5485DDFD359}" type="presOf" srcId="{08985360-A620-49F6-AD17-F6C06E4E97D2}" destId="{EA5D2854-98B2-4BE9-B71A-8A247F1E5090}" srcOrd="0" destOrd="2" presId="urn:microsoft.com/office/officeart/2005/8/layout/vList4#2"/>
    <dgm:cxn modelId="{911D30EA-CABF-4992-BBAD-C9447A48B566}" type="presOf" srcId="{41D31E77-144D-46EB-BF05-BFBB041AB832}" destId="{E2293FFE-F432-4121-9AE3-410CD2A01204}" srcOrd="1" destOrd="0" presId="urn:microsoft.com/office/officeart/2005/8/layout/vList4#2"/>
    <dgm:cxn modelId="{D45753F0-B77A-421E-AAD9-74BCB3A09EF6}" type="presOf" srcId="{A38144DA-7FBC-4D9B-8397-ECB9A68B82F3}" destId="{ACE14975-96AB-4EF9-8DD7-4837B50E2F56}" srcOrd="1" destOrd="1" presId="urn:microsoft.com/office/officeart/2005/8/layout/vList4#2"/>
    <dgm:cxn modelId="{894B1DF7-9CFF-4E0E-BDD1-B2462C692114}" type="presOf" srcId="{617AE177-6810-49A3-B55F-57D401EAA6EF}" destId="{75F5643C-0C67-4CBE-AB1C-41185EAC3AAB}" srcOrd="1" destOrd="1" presId="urn:microsoft.com/office/officeart/2005/8/layout/vList4#2"/>
    <dgm:cxn modelId="{D1DB50F8-731C-482D-A101-A97127CB3358}" type="presOf" srcId="{1B0F89F1-EA56-4DEB-983B-BE8A81C3517E}" destId="{ACE14975-96AB-4EF9-8DD7-4837B50E2F56}" srcOrd="1" destOrd="5" presId="urn:microsoft.com/office/officeart/2005/8/layout/vList4#2"/>
    <dgm:cxn modelId="{F25EC6F9-588B-46CF-9CB5-7DCE267D3AF3}" type="presOf" srcId="{A38144DA-7FBC-4D9B-8397-ECB9A68B82F3}" destId="{EA5D2854-98B2-4BE9-B71A-8A247F1E5090}" srcOrd="0" destOrd="1" presId="urn:microsoft.com/office/officeart/2005/8/layout/vList4#2"/>
    <dgm:cxn modelId="{2F7850FC-960E-43B9-9B5B-6D16E0B674FD}" srcId="{DD2E8433-17D4-4A53-8496-7181FB287662}" destId="{617AE177-6810-49A3-B55F-57D401EAA6EF}" srcOrd="0" destOrd="0" parTransId="{1E081645-F0E5-433B-BA26-212EB40814C5}" sibTransId="{D2071CAA-0909-4A57-AF11-5079A0519F64}"/>
    <dgm:cxn modelId="{A3C31DFF-CC4E-46D9-B69C-BB87A2D5B485}" type="presOf" srcId="{429EB7A9-FDD8-4BF2-91C4-38FEB5F79A5C}" destId="{EA5D2854-98B2-4BE9-B71A-8A247F1E5090}" srcOrd="0" destOrd="3" presId="urn:microsoft.com/office/officeart/2005/8/layout/vList4#2"/>
    <dgm:cxn modelId="{37188CA5-FE68-40C3-8B0B-059A337A888F}" type="presParOf" srcId="{B8F30B25-CFBA-4848-BE38-13E0690603E1}" destId="{B2F018BC-BBBE-49AF-BB8A-847CC7E2E712}" srcOrd="0" destOrd="0" presId="urn:microsoft.com/office/officeart/2005/8/layout/vList4#2"/>
    <dgm:cxn modelId="{CBBA2445-0250-46F5-AE18-7CCAAFA4E179}" type="presParOf" srcId="{B2F018BC-BBBE-49AF-BB8A-847CC7E2E712}" destId="{1694C9A8-44F0-4FB9-8F06-2BE415567EA7}" srcOrd="0" destOrd="0" presId="urn:microsoft.com/office/officeart/2005/8/layout/vList4#2"/>
    <dgm:cxn modelId="{35803001-EDF8-41F8-B062-95F3EBC9EEBA}" type="presParOf" srcId="{B2F018BC-BBBE-49AF-BB8A-847CC7E2E712}" destId="{616C422E-DE85-44EA-B1A4-301F69AF7C2C}" srcOrd="1" destOrd="0" presId="urn:microsoft.com/office/officeart/2005/8/layout/vList4#2"/>
    <dgm:cxn modelId="{F1A4F7F7-422F-4F22-897F-83AC789814D7}" type="presParOf" srcId="{B2F018BC-BBBE-49AF-BB8A-847CC7E2E712}" destId="{E2293FFE-F432-4121-9AE3-410CD2A01204}" srcOrd="2" destOrd="0" presId="urn:microsoft.com/office/officeart/2005/8/layout/vList4#2"/>
    <dgm:cxn modelId="{81E1805A-2D1B-49B3-8D28-1FBB690CBD4E}" type="presParOf" srcId="{B8F30B25-CFBA-4848-BE38-13E0690603E1}" destId="{D3CB3D83-C199-47DF-8946-C568524ACDE3}" srcOrd="1" destOrd="0" presId="urn:microsoft.com/office/officeart/2005/8/layout/vList4#2"/>
    <dgm:cxn modelId="{5D6CBF04-C0EC-46CE-AA34-45CC3084034B}" type="presParOf" srcId="{B8F30B25-CFBA-4848-BE38-13E0690603E1}" destId="{6B71202A-D238-422C-98A6-35E197466E7C}" srcOrd="2" destOrd="0" presId="urn:microsoft.com/office/officeart/2005/8/layout/vList4#2"/>
    <dgm:cxn modelId="{9F1D73BA-34E8-4B2D-A42F-E896FEE1656F}" type="presParOf" srcId="{6B71202A-D238-422C-98A6-35E197466E7C}" destId="{85DE8D31-031C-4EF1-9D26-9C4BD4C9184C}" srcOrd="0" destOrd="0" presId="urn:microsoft.com/office/officeart/2005/8/layout/vList4#2"/>
    <dgm:cxn modelId="{B35E5C73-BB33-4347-AF4E-A3535323C594}" type="presParOf" srcId="{6B71202A-D238-422C-98A6-35E197466E7C}" destId="{C5A92A6D-B703-490E-B12A-22DBF7474432}" srcOrd="1" destOrd="0" presId="urn:microsoft.com/office/officeart/2005/8/layout/vList4#2"/>
    <dgm:cxn modelId="{84996B01-74F7-4766-AE23-9370C7B01F9A}" type="presParOf" srcId="{6B71202A-D238-422C-98A6-35E197466E7C}" destId="{75F5643C-0C67-4CBE-AB1C-41185EAC3AAB}" srcOrd="2" destOrd="0" presId="urn:microsoft.com/office/officeart/2005/8/layout/vList4#2"/>
    <dgm:cxn modelId="{7375AB88-68D3-443A-A550-1F5EB378E6CA}" type="presParOf" srcId="{B8F30B25-CFBA-4848-BE38-13E0690603E1}" destId="{78F64EA4-FA75-462D-8FFE-7E764EB7B2F3}" srcOrd="3" destOrd="0" presId="urn:microsoft.com/office/officeart/2005/8/layout/vList4#2"/>
    <dgm:cxn modelId="{3BE705AF-53C4-4A14-9BB5-61CD06AE84B3}" type="presParOf" srcId="{B8F30B25-CFBA-4848-BE38-13E0690603E1}" destId="{106DF495-1F54-41DD-A25A-5A3583A58423}" srcOrd="4" destOrd="0" presId="urn:microsoft.com/office/officeart/2005/8/layout/vList4#2"/>
    <dgm:cxn modelId="{AB2237DC-C405-480C-BB11-3564613E5384}" type="presParOf" srcId="{106DF495-1F54-41DD-A25A-5A3583A58423}" destId="{EA5D2854-98B2-4BE9-B71A-8A247F1E5090}" srcOrd="0" destOrd="0" presId="urn:microsoft.com/office/officeart/2005/8/layout/vList4#2"/>
    <dgm:cxn modelId="{E7682303-0FB0-4EF8-A46F-6EA691E7D125}" type="presParOf" srcId="{106DF495-1F54-41DD-A25A-5A3583A58423}" destId="{732F366F-EAAC-4938-9D88-69C0C94262E1}" srcOrd="1" destOrd="0" presId="urn:microsoft.com/office/officeart/2005/8/layout/vList4#2"/>
    <dgm:cxn modelId="{E031C89F-988B-47C4-822E-B6EB3E8CB9F0}" type="presParOf" srcId="{106DF495-1F54-41DD-A25A-5A3583A58423}" destId="{ACE14975-96AB-4EF9-8DD7-4837B50E2F56}" srcOrd="2" destOrd="0" presId="urn:microsoft.com/office/officeart/2005/8/layout/vList4#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21274F3-81F6-4BCD-A3E4-7856D32E424A}" type="doc">
      <dgm:prSet loTypeId="urn:microsoft.com/office/officeart/2005/8/layout/default#2" loCatId="list" qsTypeId="urn:microsoft.com/office/officeart/2005/8/quickstyle/simple3" qsCatId="simple" csTypeId="urn:microsoft.com/office/officeart/2005/8/colors/accent6_5" csCatId="accent6" phldr="1"/>
      <dgm:spPr/>
      <dgm:t>
        <a:bodyPr/>
        <a:lstStyle/>
        <a:p>
          <a:endParaRPr lang="it-IT"/>
        </a:p>
      </dgm:t>
    </dgm:pt>
    <dgm:pt modelId="{3B766301-7310-4091-99EA-6BB4CFE84212}">
      <dgm:prSet phldrT="[Testo]" custT="1"/>
      <dgm:spPr/>
      <dgm:t>
        <a:bodyPr/>
        <a:lstStyle/>
        <a:p>
          <a:r>
            <a:rPr kumimoji="0" lang="it-IT" altLang="it-IT" sz="1050" b="0" i="0" u="none" strike="noStrike" cap="none" normalizeH="0" baseline="0" dirty="0">
              <a:ln/>
              <a:effectLst/>
              <a:latin typeface="Arial" panose="020B0604020202020204" pitchFamily="34" charset="0"/>
              <a:ea typeface="Calibri" panose="020F0502020204030204" pitchFamily="34" charset="0"/>
            </a:rPr>
            <a:t>Conoscenze apprese in aula che ti sono maggiormente servite per svolgere compiti durante il periodo di applicazione pratica nel luogo di lavoro</a:t>
          </a:r>
          <a:endParaRPr lang="it-IT" sz="1050" dirty="0"/>
        </a:p>
      </dgm:t>
    </dgm:pt>
    <dgm:pt modelId="{F7461D9A-B46F-4370-96A6-A961E43B3BF2}" type="parTrans" cxnId="{51615584-155C-47AA-9F3A-41A094C6CB0C}">
      <dgm:prSet/>
      <dgm:spPr/>
      <dgm:t>
        <a:bodyPr/>
        <a:lstStyle/>
        <a:p>
          <a:endParaRPr lang="it-IT"/>
        </a:p>
      </dgm:t>
    </dgm:pt>
    <dgm:pt modelId="{9B9347F5-551B-4393-A7E0-182E66B717D1}" type="sibTrans" cxnId="{51615584-155C-47AA-9F3A-41A094C6CB0C}">
      <dgm:prSet/>
      <dgm:spPr/>
      <dgm:t>
        <a:bodyPr/>
        <a:lstStyle/>
        <a:p>
          <a:endParaRPr lang="it-IT"/>
        </a:p>
      </dgm:t>
    </dgm:pt>
    <dgm:pt modelId="{9DA0CDFF-769C-47E2-9111-BF7846E20697}">
      <dgm:prSet phldrT="[Testo]" custT="1"/>
      <dgm:spPr/>
      <dgm:t>
        <a:bodyPr/>
        <a:lstStyle/>
        <a:p>
          <a:r>
            <a:rPr kumimoji="0" lang="it-IT" altLang="it-IT" sz="1050" b="0" i="0" u="none" strike="noStrike" cap="none" normalizeH="0" baseline="0">
              <a:ln/>
              <a:effectLst/>
              <a:latin typeface="Arial" panose="020B0604020202020204" pitchFamily="34" charset="0"/>
              <a:ea typeface="Calibri" panose="020F0502020204030204" pitchFamily="34" charset="0"/>
            </a:rPr>
            <a:t>All’interno dell’organizzazione in cui sei stato inserito, quali regole hai dovuto rispettare per una buona riuscita del lavoro? Hai utilizzato un linguaggio specifico</a:t>
          </a:r>
          <a:endParaRPr lang="it-IT" sz="1050" dirty="0"/>
        </a:p>
      </dgm:t>
    </dgm:pt>
    <dgm:pt modelId="{4C7BBF9D-4BAC-43F7-9EC3-12ED35F4343E}" type="parTrans" cxnId="{BD9E59B6-6C2C-498E-8C29-60F86DE50985}">
      <dgm:prSet/>
      <dgm:spPr/>
      <dgm:t>
        <a:bodyPr/>
        <a:lstStyle/>
        <a:p>
          <a:endParaRPr lang="it-IT"/>
        </a:p>
      </dgm:t>
    </dgm:pt>
    <dgm:pt modelId="{63E6074F-3C41-4515-8386-68F8BE522FC1}" type="sibTrans" cxnId="{BD9E59B6-6C2C-498E-8C29-60F86DE50985}">
      <dgm:prSet/>
      <dgm:spPr/>
      <dgm:t>
        <a:bodyPr/>
        <a:lstStyle/>
        <a:p>
          <a:endParaRPr lang="it-IT"/>
        </a:p>
      </dgm:t>
    </dgm:pt>
    <dgm:pt modelId="{E1EFE087-9B28-4035-A9D2-D22DEFF95895}">
      <dgm:prSet phldrT="[Testo]" custT="1"/>
      <dgm:spPr/>
      <dgm:t>
        <a:bodyPr/>
        <a:lstStyle/>
        <a:p>
          <a:pPr>
            <a:buClrTx/>
            <a:buSzTx/>
            <a:buFontTx/>
            <a:buChar char="•"/>
          </a:pPr>
          <a:r>
            <a:rPr kumimoji="0" lang="it-IT" altLang="it-IT" sz="1050" b="0" i="0" u="none" strike="noStrike" cap="none" normalizeH="0" baseline="0">
              <a:ln/>
              <a:effectLst/>
              <a:latin typeface="Arial" panose="020B0604020202020204" pitchFamily="34" charset="0"/>
              <a:ea typeface="Calibri" panose="020F0502020204030204" pitchFamily="34" charset="0"/>
            </a:rPr>
            <a:t>Il ruolo che hai ricoperto in impresa durante il tuo percorso d’alternanza, seguendo un programma stabilito ed obiettivi definiti, come ti è sembrato (es. impegnativo, facile...)?</a:t>
          </a:r>
          <a:endParaRPr lang="it-IT" sz="1050" dirty="0"/>
        </a:p>
      </dgm:t>
    </dgm:pt>
    <dgm:pt modelId="{0346ED53-64D3-48B4-B00C-97A0633EB88E}" type="parTrans" cxnId="{9E1D3BE8-E5A5-4F27-948B-E084D4DC47A9}">
      <dgm:prSet/>
      <dgm:spPr/>
      <dgm:t>
        <a:bodyPr/>
        <a:lstStyle/>
        <a:p>
          <a:endParaRPr lang="it-IT"/>
        </a:p>
      </dgm:t>
    </dgm:pt>
    <dgm:pt modelId="{C3C1CE00-A658-4FEF-B070-FE0D8A05ADE6}" type="sibTrans" cxnId="{9E1D3BE8-E5A5-4F27-948B-E084D4DC47A9}">
      <dgm:prSet/>
      <dgm:spPr/>
      <dgm:t>
        <a:bodyPr/>
        <a:lstStyle/>
        <a:p>
          <a:endParaRPr lang="it-IT"/>
        </a:p>
      </dgm:t>
    </dgm:pt>
    <dgm:pt modelId="{4A3EF1EE-E644-4EE0-AC10-6F94195BD420}">
      <dgm:prSet phldrT="[Testo]" custT="1"/>
      <dgm:spPr/>
      <dgm:t>
        <a:bodyPr/>
        <a:lstStyle/>
        <a:p>
          <a:pPr>
            <a:buClrTx/>
            <a:buSzTx/>
            <a:buFontTx/>
            <a:buChar char="•"/>
          </a:pPr>
          <a:r>
            <a:rPr kumimoji="0" lang="it-IT" altLang="it-IT" sz="1050" b="0" i="0" u="none" strike="noStrike" cap="none" normalizeH="0" baseline="0" dirty="0">
              <a:ln/>
              <a:effectLst/>
              <a:latin typeface="Arial" panose="020B0604020202020204" pitchFamily="34" charset="0"/>
              <a:ea typeface="Calibri" panose="020F0502020204030204" pitchFamily="34" charset="0"/>
            </a:rPr>
            <a:t>La tematica della sicurezza, specialmente nel tuo settore, è rilevante per la salvaguardia della persona. Riporta le tue osservazioni in merito, trattando anche i dispositivi e l’equipaggiamento di sicurezza</a:t>
          </a:r>
          <a:r>
            <a:rPr kumimoji="0" lang="it-IT" altLang="it-IT" sz="1500" b="0" i="0" u="none" strike="noStrike" cap="none" normalizeH="0" baseline="0" dirty="0">
              <a:ln/>
              <a:effectLst/>
              <a:latin typeface="Arial" panose="020B0604020202020204" pitchFamily="34" charset="0"/>
              <a:ea typeface="Calibri" panose="020F0502020204030204" pitchFamily="34" charset="0"/>
            </a:rPr>
            <a:t>.</a:t>
          </a:r>
          <a:endParaRPr lang="it-IT" sz="1500" dirty="0"/>
        </a:p>
      </dgm:t>
    </dgm:pt>
    <dgm:pt modelId="{EDDD318B-2CFB-4520-B115-A39BD0C5016D}" type="parTrans" cxnId="{D67D3342-C818-49C8-A88B-E677AEA41BA7}">
      <dgm:prSet/>
      <dgm:spPr/>
      <dgm:t>
        <a:bodyPr/>
        <a:lstStyle/>
        <a:p>
          <a:endParaRPr lang="it-IT"/>
        </a:p>
      </dgm:t>
    </dgm:pt>
    <dgm:pt modelId="{487E02E8-83D6-414A-97E8-4D54ECCB4E8F}" type="sibTrans" cxnId="{D67D3342-C818-49C8-A88B-E677AEA41BA7}">
      <dgm:prSet/>
      <dgm:spPr/>
      <dgm:t>
        <a:bodyPr/>
        <a:lstStyle/>
        <a:p>
          <a:endParaRPr lang="it-IT"/>
        </a:p>
      </dgm:t>
    </dgm:pt>
    <dgm:pt modelId="{2315EF6D-D7CD-49EE-93AD-04D7E8446D40}">
      <dgm:prSet phldrT="[Testo]" custT="1"/>
      <dgm:spPr/>
      <dgm:t>
        <a:bodyPr/>
        <a:lstStyle/>
        <a:p>
          <a:pPr>
            <a:buClrTx/>
            <a:buSzTx/>
            <a:buFontTx/>
            <a:buChar char="•"/>
          </a:pPr>
          <a:r>
            <a:rPr kumimoji="0" lang="it-IT" altLang="it-IT" sz="1050" b="0" i="0" u="none" strike="noStrike" cap="none" normalizeH="0" baseline="0">
              <a:ln/>
              <a:effectLst/>
              <a:latin typeface="Arial" panose="020B0604020202020204" pitchFamily="34" charset="0"/>
              <a:ea typeface="Calibri" panose="020F0502020204030204" pitchFamily="34" charset="0"/>
            </a:rPr>
            <a:t>Quali difficoltà/ostacoli hai incontrato nella nuova realtà in cui ti sei trovato ad apprendere? Sei riuscito a superarle/li? Con l’aiuto di chi</a:t>
          </a:r>
          <a:r>
            <a:rPr kumimoji="0" lang="it-IT" altLang="it-IT" sz="1500" b="0" i="0" u="none" strike="noStrike" cap="none" normalizeH="0" baseline="0">
              <a:ln/>
              <a:effectLst/>
              <a:latin typeface="Arial" panose="020B0604020202020204" pitchFamily="34" charset="0"/>
              <a:ea typeface="Calibri" panose="020F0502020204030204" pitchFamily="34" charset="0"/>
            </a:rPr>
            <a:t>?</a:t>
          </a:r>
          <a:endParaRPr lang="it-IT" sz="1500" dirty="0"/>
        </a:p>
      </dgm:t>
    </dgm:pt>
    <dgm:pt modelId="{7BF35FBF-5EB5-49A8-A4A6-72723304F9D1}" type="parTrans" cxnId="{136213EF-7C13-482B-B086-CEBB2EC56E5D}">
      <dgm:prSet/>
      <dgm:spPr/>
      <dgm:t>
        <a:bodyPr/>
        <a:lstStyle/>
        <a:p>
          <a:endParaRPr lang="it-IT"/>
        </a:p>
      </dgm:t>
    </dgm:pt>
    <dgm:pt modelId="{741964A8-2107-4D49-9B32-1EBF4611193D}" type="sibTrans" cxnId="{136213EF-7C13-482B-B086-CEBB2EC56E5D}">
      <dgm:prSet/>
      <dgm:spPr/>
      <dgm:t>
        <a:bodyPr/>
        <a:lstStyle/>
        <a:p>
          <a:endParaRPr lang="it-IT"/>
        </a:p>
      </dgm:t>
    </dgm:pt>
    <dgm:pt modelId="{5D4C31EA-DAD1-4BB5-9D92-A7AE59765ECF}">
      <dgm:prSet phldrT="[Testo]" custT="1"/>
      <dgm:spPr/>
      <dgm:t>
        <a:bodyPr/>
        <a:lstStyle/>
        <a:p>
          <a:pPr>
            <a:buClrTx/>
            <a:buSzTx/>
            <a:buFontTx/>
            <a:buChar char="•"/>
          </a:pPr>
          <a:r>
            <a:rPr kumimoji="0" lang="it-IT" altLang="it-IT" sz="1050" b="0" i="0" u="none" strike="noStrike" cap="none" normalizeH="0" baseline="0">
              <a:ln/>
              <a:effectLst/>
              <a:latin typeface="Arial" panose="020B0604020202020204" pitchFamily="34" charset="0"/>
              <a:ea typeface="Calibri" panose="020F0502020204030204" pitchFamily="34" charset="0"/>
            </a:rPr>
            <a:t>Riporta una breve descrizione dell’ambiente/contesto in cui ti sei trovato a lavorare (ambiente fisico, relazionale...).</a:t>
          </a:r>
          <a:endParaRPr lang="it-IT" sz="1050" dirty="0"/>
        </a:p>
      </dgm:t>
    </dgm:pt>
    <dgm:pt modelId="{83828A38-2490-40FB-BE61-4C554B363B07}" type="parTrans" cxnId="{A603242B-AF01-484A-AA77-55D80C3131A4}">
      <dgm:prSet/>
      <dgm:spPr/>
      <dgm:t>
        <a:bodyPr/>
        <a:lstStyle/>
        <a:p>
          <a:endParaRPr lang="it-IT"/>
        </a:p>
      </dgm:t>
    </dgm:pt>
    <dgm:pt modelId="{02F775EF-F6AF-4AAC-AA97-CA404A25DD39}" type="sibTrans" cxnId="{A603242B-AF01-484A-AA77-55D80C3131A4}">
      <dgm:prSet/>
      <dgm:spPr/>
      <dgm:t>
        <a:bodyPr/>
        <a:lstStyle/>
        <a:p>
          <a:endParaRPr lang="it-IT"/>
        </a:p>
      </dgm:t>
    </dgm:pt>
    <dgm:pt modelId="{B7B36E2E-6C67-4906-AEE8-FF749F6B9FF8}" type="pres">
      <dgm:prSet presAssocID="{521274F3-81F6-4BCD-A3E4-7856D32E424A}" presName="diagram" presStyleCnt="0">
        <dgm:presLayoutVars>
          <dgm:dir/>
          <dgm:resizeHandles val="exact"/>
        </dgm:presLayoutVars>
      </dgm:prSet>
      <dgm:spPr/>
    </dgm:pt>
    <dgm:pt modelId="{AD8737E6-9FBB-4238-8A64-0AA08B2AFC2F}" type="pres">
      <dgm:prSet presAssocID="{3B766301-7310-4091-99EA-6BB4CFE84212}" presName="node" presStyleLbl="node1" presStyleIdx="0" presStyleCnt="6">
        <dgm:presLayoutVars>
          <dgm:bulletEnabled val="1"/>
        </dgm:presLayoutVars>
      </dgm:prSet>
      <dgm:spPr/>
    </dgm:pt>
    <dgm:pt modelId="{FFE8F81B-D167-43FB-87EA-1123898A1D79}" type="pres">
      <dgm:prSet presAssocID="{9B9347F5-551B-4393-A7E0-182E66B717D1}" presName="sibTrans" presStyleCnt="0"/>
      <dgm:spPr/>
    </dgm:pt>
    <dgm:pt modelId="{0A68DF44-8C5C-4044-ACE3-8F5077EF3623}" type="pres">
      <dgm:prSet presAssocID="{9DA0CDFF-769C-47E2-9111-BF7846E20697}" presName="node" presStyleLbl="node1" presStyleIdx="1" presStyleCnt="6">
        <dgm:presLayoutVars>
          <dgm:bulletEnabled val="1"/>
        </dgm:presLayoutVars>
      </dgm:prSet>
      <dgm:spPr/>
    </dgm:pt>
    <dgm:pt modelId="{AC0DEB88-23BE-453C-8982-AD0394B94F8D}" type="pres">
      <dgm:prSet presAssocID="{63E6074F-3C41-4515-8386-68F8BE522FC1}" presName="sibTrans" presStyleCnt="0"/>
      <dgm:spPr/>
    </dgm:pt>
    <dgm:pt modelId="{A1EBBC88-DF4A-49CB-A16C-310897447036}" type="pres">
      <dgm:prSet presAssocID="{E1EFE087-9B28-4035-A9D2-D22DEFF95895}" presName="node" presStyleLbl="node1" presStyleIdx="2" presStyleCnt="6">
        <dgm:presLayoutVars>
          <dgm:bulletEnabled val="1"/>
        </dgm:presLayoutVars>
      </dgm:prSet>
      <dgm:spPr/>
    </dgm:pt>
    <dgm:pt modelId="{601F5C31-A7F5-4FFB-BE7D-D2C7FD8F62E6}" type="pres">
      <dgm:prSet presAssocID="{C3C1CE00-A658-4FEF-B070-FE0D8A05ADE6}" presName="sibTrans" presStyleCnt="0"/>
      <dgm:spPr/>
    </dgm:pt>
    <dgm:pt modelId="{2BB14EF8-7B12-44FA-B050-28326EAFA443}" type="pres">
      <dgm:prSet presAssocID="{4A3EF1EE-E644-4EE0-AC10-6F94195BD420}" presName="node" presStyleLbl="node1" presStyleIdx="3" presStyleCnt="6">
        <dgm:presLayoutVars>
          <dgm:bulletEnabled val="1"/>
        </dgm:presLayoutVars>
      </dgm:prSet>
      <dgm:spPr/>
    </dgm:pt>
    <dgm:pt modelId="{96AF6F31-A6DF-4DFF-9E06-BE33A139F8EB}" type="pres">
      <dgm:prSet presAssocID="{487E02E8-83D6-414A-97E8-4D54ECCB4E8F}" presName="sibTrans" presStyleCnt="0"/>
      <dgm:spPr/>
    </dgm:pt>
    <dgm:pt modelId="{7EA63D2A-5A94-4EA6-9A61-766CCDCFC293}" type="pres">
      <dgm:prSet presAssocID="{5D4C31EA-DAD1-4BB5-9D92-A7AE59765ECF}" presName="node" presStyleLbl="node1" presStyleIdx="4" presStyleCnt="6">
        <dgm:presLayoutVars>
          <dgm:bulletEnabled val="1"/>
        </dgm:presLayoutVars>
      </dgm:prSet>
      <dgm:spPr/>
    </dgm:pt>
    <dgm:pt modelId="{E57175A3-D828-4E13-BAF9-5D7E609010A8}" type="pres">
      <dgm:prSet presAssocID="{02F775EF-F6AF-4AAC-AA97-CA404A25DD39}" presName="sibTrans" presStyleCnt="0"/>
      <dgm:spPr/>
    </dgm:pt>
    <dgm:pt modelId="{047D66BC-97C3-42B1-B7D4-7D97746A8BA9}" type="pres">
      <dgm:prSet presAssocID="{2315EF6D-D7CD-49EE-93AD-04D7E8446D40}" presName="node" presStyleLbl="node1" presStyleIdx="5" presStyleCnt="6">
        <dgm:presLayoutVars>
          <dgm:bulletEnabled val="1"/>
        </dgm:presLayoutVars>
      </dgm:prSet>
      <dgm:spPr/>
    </dgm:pt>
  </dgm:ptLst>
  <dgm:cxnLst>
    <dgm:cxn modelId="{A603242B-AF01-484A-AA77-55D80C3131A4}" srcId="{521274F3-81F6-4BCD-A3E4-7856D32E424A}" destId="{5D4C31EA-DAD1-4BB5-9D92-A7AE59765ECF}" srcOrd="4" destOrd="0" parTransId="{83828A38-2490-40FB-BE61-4C554B363B07}" sibTransId="{02F775EF-F6AF-4AAC-AA97-CA404A25DD39}"/>
    <dgm:cxn modelId="{D67D3342-C818-49C8-A88B-E677AEA41BA7}" srcId="{521274F3-81F6-4BCD-A3E4-7856D32E424A}" destId="{4A3EF1EE-E644-4EE0-AC10-6F94195BD420}" srcOrd="3" destOrd="0" parTransId="{EDDD318B-2CFB-4520-B115-A39BD0C5016D}" sibTransId="{487E02E8-83D6-414A-97E8-4D54ECCB4E8F}"/>
    <dgm:cxn modelId="{5E892B56-CB8F-4587-9828-FE3A253F11DC}" type="presOf" srcId="{5D4C31EA-DAD1-4BB5-9D92-A7AE59765ECF}" destId="{7EA63D2A-5A94-4EA6-9A61-766CCDCFC293}" srcOrd="0" destOrd="0" presId="urn:microsoft.com/office/officeart/2005/8/layout/default#2"/>
    <dgm:cxn modelId="{9AA61278-012A-4DB2-98D6-980A4B4C541A}" type="presOf" srcId="{3B766301-7310-4091-99EA-6BB4CFE84212}" destId="{AD8737E6-9FBB-4238-8A64-0AA08B2AFC2F}" srcOrd="0" destOrd="0" presId="urn:microsoft.com/office/officeart/2005/8/layout/default#2"/>
    <dgm:cxn modelId="{51615584-155C-47AA-9F3A-41A094C6CB0C}" srcId="{521274F3-81F6-4BCD-A3E4-7856D32E424A}" destId="{3B766301-7310-4091-99EA-6BB4CFE84212}" srcOrd="0" destOrd="0" parTransId="{F7461D9A-B46F-4370-96A6-A961E43B3BF2}" sibTransId="{9B9347F5-551B-4393-A7E0-182E66B717D1}"/>
    <dgm:cxn modelId="{8E24AE8F-A604-44BE-A22E-608AB0AC07BB}" type="presOf" srcId="{9DA0CDFF-769C-47E2-9111-BF7846E20697}" destId="{0A68DF44-8C5C-4044-ACE3-8F5077EF3623}" srcOrd="0" destOrd="0" presId="urn:microsoft.com/office/officeart/2005/8/layout/default#2"/>
    <dgm:cxn modelId="{8435E99A-7767-4B5A-947E-927E6839119B}" type="presOf" srcId="{E1EFE087-9B28-4035-A9D2-D22DEFF95895}" destId="{A1EBBC88-DF4A-49CB-A16C-310897447036}" srcOrd="0" destOrd="0" presId="urn:microsoft.com/office/officeart/2005/8/layout/default#2"/>
    <dgm:cxn modelId="{F1C70DA0-0D28-48D8-8564-92D6075C565C}" type="presOf" srcId="{4A3EF1EE-E644-4EE0-AC10-6F94195BD420}" destId="{2BB14EF8-7B12-44FA-B050-28326EAFA443}" srcOrd="0" destOrd="0" presId="urn:microsoft.com/office/officeart/2005/8/layout/default#2"/>
    <dgm:cxn modelId="{BD9E59B6-6C2C-498E-8C29-60F86DE50985}" srcId="{521274F3-81F6-4BCD-A3E4-7856D32E424A}" destId="{9DA0CDFF-769C-47E2-9111-BF7846E20697}" srcOrd="1" destOrd="0" parTransId="{4C7BBF9D-4BAC-43F7-9EC3-12ED35F4343E}" sibTransId="{63E6074F-3C41-4515-8386-68F8BE522FC1}"/>
    <dgm:cxn modelId="{FB77C3C6-EC73-489B-9BFC-FFF2451A61BD}" type="presOf" srcId="{521274F3-81F6-4BCD-A3E4-7856D32E424A}" destId="{B7B36E2E-6C67-4906-AEE8-FF749F6B9FF8}" srcOrd="0" destOrd="0" presId="urn:microsoft.com/office/officeart/2005/8/layout/default#2"/>
    <dgm:cxn modelId="{9E1D3BE8-E5A5-4F27-948B-E084D4DC47A9}" srcId="{521274F3-81F6-4BCD-A3E4-7856D32E424A}" destId="{E1EFE087-9B28-4035-A9D2-D22DEFF95895}" srcOrd="2" destOrd="0" parTransId="{0346ED53-64D3-48B4-B00C-97A0633EB88E}" sibTransId="{C3C1CE00-A658-4FEF-B070-FE0D8A05ADE6}"/>
    <dgm:cxn modelId="{136213EF-7C13-482B-B086-CEBB2EC56E5D}" srcId="{521274F3-81F6-4BCD-A3E4-7856D32E424A}" destId="{2315EF6D-D7CD-49EE-93AD-04D7E8446D40}" srcOrd="5" destOrd="0" parTransId="{7BF35FBF-5EB5-49A8-A4A6-72723304F9D1}" sibTransId="{741964A8-2107-4D49-9B32-1EBF4611193D}"/>
    <dgm:cxn modelId="{C4E502F9-EBC8-4887-80D6-56E93F207374}" type="presOf" srcId="{2315EF6D-D7CD-49EE-93AD-04D7E8446D40}" destId="{047D66BC-97C3-42B1-B7D4-7D97746A8BA9}" srcOrd="0" destOrd="0" presId="urn:microsoft.com/office/officeart/2005/8/layout/default#2"/>
    <dgm:cxn modelId="{E2C34BF9-7C4E-42AC-9073-1FCCB3F8DBA9}" type="presParOf" srcId="{B7B36E2E-6C67-4906-AEE8-FF749F6B9FF8}" destId="{AD8737E6-9FBB-4238-8A64-0AA08B2AFC2F}" srcOrd="0" destOrd="0" presId="urn:microsoft.com/office/officeart/2005/8/layout/default#2"/>
    <dgm:cxn modelId="{5D445FCC-A794-4F36-B3E3-E312B769F66A}" type="presParOf" srcId="{B7B36E2E-6C67-4906-AEE8-FF749F6B9FF8}" destId="{FFE8F81B-D167-43FB-87EA-1123898A1D79}" srcOrd="1" destOrd="0" presId="urn:microsoft.com/office/officeart/2005/8/layout/default#2"/>
    <dgm:cxn modelId="{A74CD58D-6D7E-4F20-BBB0-EA8DE9F0AC0D}" type="presParOf" srcId="{B7B36E2E-6C67-4906-AEE8-FF749F6B9FF8}" destId="{0A68DF44-8C5C-4044-ACE3-8F5077EF3623}" srcOrd="2" destOrd="0" presId="urn:microsoft.com/office/officeart/2005/8/layout/default#2"/>
    <dgm:cxn modelId="{53217343-A1FE-4E4B-9A83-C169AD8C13D5}" type="presParOf" srcId="{B7B36E2E-6C67-4906-AEE8-FF749F6B9FF8}" destId="{AC0DEB88-23BE-453C-8982-AD0394B94F8D}" srcOrd="3" destOrd="0" presId="urn:microsoft.com/office/officeart/2005/8/layout/default#2"/>
    <dgm:cxn modelId="{A499BEE6-CDD3-4396-983D-A8394F6335BA}" type="presParOf" srcId="{B7B36E2E-6C67-4906-AEE8-FF749F6B9FF8}" destId="{A1EBBC88-DF4A-49CB-A16C-310897447036}" srcOrd="4" destOrd="0" presId="urn:microsoft.com/office/officeart/2005/8/layout/default#2"/>
    <dgm:cxn modelId="{69B74BE3-FE03-4D6E-B0D7-F347F28CE45F}" type="presParOf" srcId="{B7B36E2E-6C67-4906-AEE8-FF749F6B9FF8}" destId="{601F5C31-A7F5-4FFB-BE7D-D2C7FD8F62E6}" srcOrd="5" destOrd="0" presId="urn:microsoft.com/office/officeart/2005/8/layout/default#2"/>
    <dgm:cxn modelId="{1853985E-D9F8-488D-B271-56E05024271A}" type="presParOf" srcId="{B7B36E2E-6C67-4906-AEE8-FF749F6B9FF8}" destId="{2BB14EF8-7B12-44FA-B050-28326EAFA443}" srcOrd="6" destOrd="0" presId="urn:microsoft.com/office/officeart/2005/8/layout/default#2"/>
    <dgm:cxn modelId="{E166BEA7-D805-4754-8E8F-26B097A41BBA}" type="presParOf" srcId="{B7B36E2E-6C67-4906-AEE8-FF749F6B9FF8}" destId="{96AF6F31-A6DF-4DFF-9E06-BE33A139F8EB}" srcOrd="7" destOrd="0" presId="urn:microsoft.com/office/officeart/2005/8/layout/default#2"/>
    <dgm:cxn modelId="{149B03B8-2B2A-441E-B8E7-D52E7B24C9E3}" type="presParOf" srcId="{B7B36E2E-6C67-4906-AEE8-FF749F6B9FF8}" destId="{7EA63D2A-5A94-4EA6-9A61-766CCDCFC293}" srcOrd="8" destOrd="0" presId="urn:microsoft.com/office/officeart/2005/8/layout/default#2"/>
    <dgm:cxn modelId="{2427BF07-64AB-45CD-8318-6A18B25113BF}" type="presParOf" srcId="{B7B36E2E-6C67-4906-AEE8-FF749F6B9FF8}" destId="{E57175A3-D828-4E13-BAF9-5D7E609010A8}" srcOrd="9" destOrd="0" presId="urn:microsoft.com/office/officeart/2005/8/layout/default#2"/>
    <dgm:cxn modelId="{030D8DF8-8889-489F-BF1C-BAC4A2F02BC3}" type="presParOf" srcId="{B7B36E2E-6C67-4906-AEE8-FF749F6B9FF8}" destId="{047D66BC-97C3-42B1-B7D4-7D97746A8BA9}" srcOrd="10" destOrd="0" presId="urn:microsoft.com/office/officeart/2005/8/layout/defaul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21274F3-81F6-4BCD-A3E4-7856D32E424A}" type="doc">
      <dgm:prSet loTypeId="urn:microsoft.com/office/officeart/2005/8/layout/default#3" loCatId="list" qsTypeId="urn:microsoft.com/office/officeart/2005/8/quickstyle/simple3" qsCatId="simple" csTypeId="urn:microsoft.com/office/officeart/2005/8/colors/accent1_2" csCatId="accent1" phldr="1"/>
      <dgm:spPr/>
      <dgm:t>
        <a:bodyPr/>
        <a:lstStyle/>
        <a:p>
          <a:endParaRPr lang="it-IT"/>
        </a:p>
      </dgm:t>
    </dgm:pt>
    <dgm:pt modelId="{3B766301-7310-4091-99EA-6BB4CFE84212}">
      <dgm:prSet phldrT="[Testo]" custT="1"/>
      <dgm:spPr/>
      <dgm:t>
        <a:bodyPr/>
        <a:lstStyle/>
        <a:p>
          <a:r>
            <a:rPr kumimoji="0" lang="it-IT" altLang="it-IT" sz="105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Hai svolto il tuo lavoro prevalentemente in gruppo o individualmente?</a:t>
          </a:r>
          <a:endParaRPr lang="it-IT" sz="1050" dirty="0"/>
        </a:p>
      </dgm:t>
    </dgm:pt>
    <dgm:pt modelId="{F7461D9A-B46F-4370-96A6-A961E43B3BF2}" type="parTrans" cxnId="{51615584-155C-47AA-9F3A-41A094C6CB0C}">
      <dgm:prSet/>
      <dgm:spPr/>
      <dgm:t>
        <a:bodyPr/>
        <a:lstStyle/>
        <a:p>
          <a:endParaRPr lang="it-IT"/>
        </a:p>
      </dgm:t>
    </dgm:pt>
    <dgm:pt modelId="{9B9347F5-551B-4393-A7E0-182E66B717D1}" type="sibTrans" cxnId="{51615584-155C-47AA-9F3A-41A094C6CB0C}">
      <dgm:prSet/>
      <dgm:spPr/>
      <dgm:t>
        <a:bodyPr/>
        <a:lstStyle/>
        <a:p>
          <a:endParaRPr lang="it-IT"/>
        </a:p>
      </dgm:t>
    </dgm:pt>
    <dgm:pt modelId="{9DA0CDFF-769C-47E2-9111-BF7846E20697}">
      <dgm:prSet phldrT="[Testo]" custT="1"/>
      <dgm:spPr/>
      <dgm:t>
        <a:bodyPr/>
        <a:lstStyle/>
        <a:p>
          <a:r>
            <a:rPr kumimoji="0" lang="it-IT" altLang="it-IT" sz="105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Cosa hai notato rispetto alla tua capacità di autonomia nello svolgere un incarico e/o attività lavorativa assegnata?</a:t>
          </a:r>
          <a:endParaRPr lang="it-IT" sz="1050" dirty="0"/>
        </a:p>
      </dgm:t>
    </dgm:pt>
    <dgm:pt modelId="{4C7BBF9D-4BAC-43F7-9EC3-12ED35F4343E}" type="parTrans" cxnId="{BD9E59B6-6C2C-498E-8C29-60F86DE50985}">
      <dgm:prSet/>
      <dgm:spPr/>
      <dgm:t>
        <a:bodyPr/>
        <a:lstStyle/>
        <a:p>
          <a:endParaRPr lang="it-IT"/>
        </a:p>
      </dgm:t>
    </dgm:pt>
    <dgm:pt modelId="{63E6074F-3C41-4515-8386-68F8BE522FC1}" type="sibTrans" cxnId="{BD9E59B6-6C2C-498E-8C29-60F86DE50985}">
      <dgm:prSet/>
      <dgm:spPr/>
      <dgm:t>
        <a:bodyPr/>
        <a:lstStyle/>
        <a:p>
          <a:endParaRPr lang="it-IT"/>
        </a:p>
      </dgm:t>
    </dgm:pt>
    <dgm:pt modelId="{E1EFE087-9B28-4035-A9D2-D22DEFF95895}">
      <dgm:prSet phldrT="[Testo]" custT="1"/>
      <dgm:spPr/>
      <dgm:t>
        <a:bodyPr/>
        <a:lstStyle/>
        <a:p>
          <a:pPr>
            <a:buClrTx/>
            <a:buSzTx/>
            <a:buFontTx/>
            <a:buChar char="•"/>
          </a:pPr>
          <a:r>
            <a:rPr kumimoji="0" lang="it-IT" altLang="it-IT" sz="105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Pensa al tuo rapporto con il tutor scolastico. Quali sono state le sue indicazioni e gli insegnamenti più utili in questa esperienza?</a:t>
          </a:r>
          <a:endParaRPr lang="it-IT" sz="1050" dirty="0"/>
        </a:p>
      </dgm:t>
    </dgm:pt>
    <dgm:pt modelId="{0346ED53-64D3-48B4-B00C-97A0633EB88E}" type="parTrans" cxnId="{9E1D3BE8-E5A5-4F27-948B-E084D4DC47A9}">
      <dgm:prSet/>
      <dgm:spPr/>
      <dgm:t>
        <a:bodyPr/>
        <a:lstStyle/>
        <a:p>
          <a:endParaRPr lang="it-IT"/>
        </a:p>
      </dgm:t>
    </dgm:pt>
    <dgm:pt modelId="{C3C1CE00-A658-4FEF-B070-FE0D8A05ADE6}" type="sibTrans" cxnId="{9E1D3BE8-E5A5-4F27-948B-E084D4DC47A9}">
      <dgm:prSet/>
      <dgm:spPr/>
      <dgm:t>
        <a:bodyPr/>
        <a:lstStyle/>
        <a:p>
          <a:endParaRPr lang="it-IT"/>
        </a:p>
      </dgm:t>
    </dgm:pt>
    <dgm:pt modelId="{4A3EF1EE-E644-4EE0-AC10-6F94195BD420}">
      <dgm:prSet phldrT="[Testo]" custT="1"/>
      <dgm:spPr/>
      <dgm:t>
        <a:bodyPr/>
        <a:lstStyle/>
        <a:p>
          <a:pPr>
            <a:buClrTx/>
            <a:buSzTx/>
            <a:buFontTx/>
            <a:buChar char="•"/>
          </a:pPr>
          <a:r>
            <a:rPr kumimoji="0" lang="it-IT" altLang="it-IT" sz="105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Pensa al tuo rapporto con il tutor aziendale. Ritieni che sia stata una guida presente ed importante lungo il tuo percorso? Se sì, perché?</a:t>
          </a:r>
          <a:endParaRPr lang="it-IT" sz="1500" dirty="0"/>
        </a:p>
      </dgm:t>
    </dgm:pt>
    <dgm:pt modelId="{EDDD318B-2CFB-4520-B115-A39BD0C5016D}" type="parTrans" cxnId="{D67D3342-C818-49C8-A88B-E677AEA41BA7}">
      <dgm:prSet/>
      <dgm:spPr/>
      <dgm:t>
        <a:bodyPr/>
        <a:lstStyle/>
        <a:p>
          <a:endParaRPr lang="it-IT"/>
        </a:p>
      </dgm:t>
    </dgm:pt>
    <dgm:pt modelId="{487E02E8-83D6-414A-97E8-4D54ECCB4E8F}" type="sibTrans" cxnId="{D67D3342-C818-49C8-A88B-E677AEA41BA7}">
      <dgm:prSet/>
      <dgm:spPr/>
      <dgm:t>
        <a:bodyPr/>
        <a:lstStyle/>
        <a:p>
          <a:endParaRPr lang="it-IT"/>
        </a:p>
      </dgm:t>
    </dgm:pt>
    <dgm:pt modelId="{2315EF6D-D7CD-49EE-93AD-04D7E8446D40}">
      <dgm:prSet phldrT="[Testo]" custT="1"/>
      <dgm:spPr/>
      <dgm:t>
        <a:bodyPr/>
        <a:lstStyle/>
        <a:p>
          <a:pPr>
            <a:buClrTx/>
            <a:buSzTx/>
            <a:buFontTx/>
            <a:buChar char="•"/>
          </a:pPr>
          <a:r>
            <a:rPr kumimoji="0" lang="it-IT" altLang="it-IT" sz="105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Qual è stata la cosa più piacevole di questa esperienza? Ricordi alcuni episodi particolari da raccontare?</a:t>
          </a:r>
          <a:endParaRPr lang="it-IT" sz="1050" dirty="0"/>
        </a:p>
      </dgm:t>
    </dgm:pt>
    <dgm:pt modelId="{7BF35FBF-5EB5-49A8-A4A6-72723304F9D1}" type="parTrans" cxnId="{136213EF-7C13-482B-B086-CEBB2EC56E5D}">
      <dgm:prSet/>
      <dgm:spPr/>
      <dgm:t>
        <a:bodyPr/>
        <a:lstStyle/>
        <a:p>
          <a:endParaRPr lang="it-IT"/>
        </a:p>
      </dgm:t>
    </dgm:pt>
    <dgm:pt modelId="{741964A8-2107-4D49-9B32-1EBF4611193D}" type="sibTrans" cxnId="{136213EF-7C13-482B-B086-CEBB2EC56E5D}">
      <dgm:prSet/>
      <dgm:spPr/>
      <dgm:t>
        <a:bodyPr/>
        <a:lstStyle/>
        <a:p>
          <a:endParaRPr lang="it-IT"/>
        </a:p>
      </dgm:t>
    </dgm:pt>
    <dgm:pt modelId="{5D4C31EA-DAD1-4BB5-9D92-A7AE59765ECF}">
      <dgm:prSet phldrT="[Testo]" custT="1"/>
      <dgm:spPr/>
      <dgm:t>
        <a:bodyPr/>
        <a:lstStyle/>
        <a:p>
          <a:pPr>
            <a:buClrTx/>
            <a:buSzTx/>
            <a:buFontTx/>
            <a:buChar char="•"/>
          </a:pPr>
          <a:r>
            <a:rPr kumimoji="0" lang="it-IT" altLang="it-IT" sz="105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Quali sono stati i tuoi miglioramenti a fine esperienza? Che cosa dovresti ancora affinare rispetto agli obiettivi prefissati nel tuo progetto/piano formativo?</a:t>
          </a:r>
          <a:endParaRPr lang="it-IT" sz="1050" dirty="0"/>
        </a:p>
      </dgm:t>
    </dgm:pt>
    <dgm:pt modelId="{83828A38-2490-40FB-BE61-4C554B363B07}" type="parTrans" cxnId="{A603242B-AF01-484A-AA77-55D80C3131A4}">
      <dgm:prSet/>
      <dgm:spPr/>
      <dgm:t>
        <a:bodyPr/>
        <a:lstStyle/>
        <a:p>
          <a:endParaRPr lang="it-IT"/>
        </a:p>
      </dgm:t>
    </dgm:pt>
    <dgm:pt modelId="{02F775EF-F6AF-4AAC-AA97-CA404A25DD39}" type="sibTrans" cxnId="{A603242B-AF01-484A-AA77-55D80C3131A4}">
      <dgm:prSet/>
      <dgm:spPr/>
      <dgm:t>
        <a:bodyPr/>
        <a:lstStyle/>
        <a:p>
          <a:endParaRPr lang="it-IT"/>
        </a:p>
      </dgm:t>
    </dgm:pt>
    <dgm:pt modelId="{B7B36E2E-6C67-4906-AEE8-FF749F6B9FF8}" type="pres">
      <dgm:prSet presAssocID="{521274F3-81F6-4BCD-A3E4-7856D32E424A}" presName="diagram" presStyleCnt="0">
        <dgm:presLayoutVars>
          <dgm:dir/>
          <dgm:resizeHandles val="exact"/>
        </dgm:presLayoutVars>
      </dgm:prSet>
      <dgm:spPr/>
    </dgm:pt>
    <dgm:pt modelId="{AD8737E6-9FBB-4238-8A64-0AA08B2AFC2F}" type="pres">
      <dgm:prSet presAssocID="{3B766301-7310-4091-99EA-6BB4CFE84212}" presName="node" presStyleLbl="node1" presStyleIdx="0" presStyleCnt="6" custLinFactNeighborX="-1358" custLinFactNeighborY="3113">
        <dgm:presLayoutVars>
          <dgm:bulletEnabled val="1"/>
        </dgm:presLayoutVars>
      </dgm:prSet>
      <dgm:spPr/>
    </dgm:pt>
    <dgm:pt modelId="{FFE8F81B-D167-43FB-87EA-1123898A1D79}" type="pres">
      <dgm:prSet presAssocID="{9B9347F5-551B-4393-A7E0-182E66B717D1}" presName="sibTrans" presStyleCnt="0"/>
      <dgm:spPr/>
    </dgm:pt>
    <dgm:pt modelId="{0A68DF44-8C5C-4044-ACE3-8F5077EF3623}" type="pres">
      <dgm:prSet presAssocID="{9DA0CDFF-769C-47E2-9111-BF7846E20697}" presName="node" presStyleLbl="node1" presStyleIdx="1" presStyleCnt="6">
        <dgm:presLayoutVars>
          <dgm:bulletEnabled val="1"/>
        </dgm:presLayoutVars>
      </dgm:prSet>
      <dgm:spPr/>
    </dgm:pt>
    <dgm:pt modelId="{AC0DEB88-23BE-453C-8982-AD0394B94F8D}" type="pres">
      <dgm:prSet presAssocID="{63E6074F-3C41-4515-8386-68F8BE522FC1}" presName="sibTrans" presStyleCnt="0"/>
      <dgm:spPr/>
    </dgm:pt>
    <dgm:pt modelId="{A1EBBC88-DF4A-49CB-A16C-310897447036}" type="pres">
      <dgm:prSet presAssocID="{E1EFE087-9B28-4035-A9D2-D22DEFF95895}" presName="node" presStyleLbl="node1" presStyleIdx="2" presStyleCnt="6">
        <dgm:presLayoutVars>
          <dgm:bulletEnabled val="1"/>
        </dgm:presLayoutVars>
      </dgm:prSet>
      <dgm:spPr/>
    </dgm:pt>
    <dgm:pt modelId="{601F5C31-A7F5-4FFB-BE7D-D2C7FD8F62E6}" type="pres">
      <dgm:prSet presAssocID="{C3C1CE00-A658-4FEF-B070-FE0D8A05ADE6}" presName="sibTrans" presStyleCnt="0"/>
      <dgm:spPr/>
    </dgm:pt>
    <dgm:pt modelId="{2BB14EF8-7B12-44FA-B050-28326EAFA443}" type="pres">
      <dgm:prSet presAssocID="{4A3EF1EE-E644-4EE0-AC10-6F94195BD420}" presName="node" presStyleLbl="node1" presStyleIdx="3" presStyleCnt="6">
        <dgm:presLayoutVars>
          <dgm:bulletEnabled val="1"/>
        </dgm:presLayoutVars>
      </dgm:prSet>
      <dgm:spPr/>
    </dgm:pt>
    <dgm:pt modelId="{96AF6F31-A6DF-4DFF-9E06-BE33A139F8EB}" type="pres">
      <dgm:prSet presAssocID="{487E02E8-83D6-414A-97E8-4D54ECCB4E8F}" presName="sibTrans" presStyleCnt="0"/>
      <dgm:spPr/>
    </dgm:pt>
    <dgm:pt modelId="{7EA63D2A-5A94-4EA6-9A61-766CCDCFC293}" type="pres">
      <dgm:prSet presAssocID="{5D4C31EA-DAD1-4BB5-9D92-A7AE59765ECF}" presName="node" presStyleLbl="node1" presStyleIdx="4" presStyleCnt="6">
        <dgm:presLayoutVars>
          <dgm:bulletEnabled val="1"/>
        </dgm:presLayoutVars>
      </dgm:prSet>
      <dgm:spPr/>
    </dgm:pt>
    <dgm:pt modelId="{E57175A3-D828-4E13-BAF9-5D7E609010A8}" type="pres">
      <dgm:prSet presAssocID="{02F775EF-F6AF-4AAC-AA97-CA404A25DD39}" presName="sibTrans" presStyleCnt="0"/>
      <dgm:spPr/>
    </dgm:pt>
    <dgm:pt modelId="{047D66BC-97C3-42B1-B7D4-7D97746A8BA9}" type="pres">
      <dgm:prSet presAssocID="{2315EF6D-D7CD-49EE-93AD-04D7E8446D40}" presName="node" presStyleLbl="node1" presStyleIdx="5" presStyleCnt="6">
        <dgm:presLayoutVars>
          <dgm:bulletEnabled val="1"/>
        </dgm:presLayoutVars>
      </dgm:prSet>
      <dgm:spPr/>
    </dgm:pt>
  </dgm:ptLst>
  <dgm:cxnLst>
    <dgm:cxn modelId="{A603242B-AF01-484A-AA77-55D80C3131A4}" srcId="{521274F3-81F6-4BCD-A3E4-7856D32E424A}" destId="{5D4C31EA-DAD1-4BB5-9D92-A7AE59765ECF}" srcOrd="4" destOrd="0" parTransId="{83828A38-2490-40FB-BE61-4C554B363B07}" sibTransId="{02F775EF-F6AF-4AAC-AA97-CA404A25DD39}"/>
    <dgm:cxn modelId="{D67D3342-C818-49C8-A88B-E677AEA41BA7}" srcId="{521274F3-81F6-4BCD-A3E4-7856D32E424A}" destId="{4A3EF1EE-E644-4EE0-AC10-6F94195BD420}" srcOrd="3" destOrd="0" parTransId="{EDDD318B-2CFB-4520-B115-A39BD0C5016D}" sibTransId="{487E02E8-83D6-414A-97E8-4D54ECCB4E8F}"/>
    <dgm:cxn modelId="{5E892B56-CB8F-4587-9828-FE3A253F11DC}" type="presOf" srcId="{5D4C31EA-DAD1-4BB5-9D92-A7AE59765ECF}" destId="{7EA63D2A-5A94-4EA6-9A61-766CCDCFC293}" srcOrd="0" destOrd="0" presId="urn:microsoft.com/office/officeart/2005/8/layout/default#3"/>
    <dgm:cxn modelId="{9AA61278-012A-4DB2-98D6-980A4B4C541A}" type="presOf" srcId="{3B766301-7310-4091-99EA-6BB4CFE84212}" destId="{AD8737E6-9FBB-4238-8A64-0AA08B2AFC2F}" srcOrd="0" destOrd="0" presId="urn:microsoft.com/office/officeart/2005/8/layout/default#3"/>
    <dgm:cxn modelId="{51615584-155C-47AA-9F3A-41A094C6CB0C}" srcId="{521274F3-81F6-4BCD-A3E4-7856D32E424A}" destId="{3B766301-7310-4091-99EA-6BB4CFE84212}" srcOrd="0" destOrd="0" parTransId="{F7461D9A-B46F-4370-96A6-A961E43B3BF2}" sibTransId="{9B9347F5-551B-4393-A7E0-182E66B717D1}"/>
    <dgm:cxn modelId="{8E24AE8F-A604-44BE-A22E-608AB0AC07BB}" type="presOf" srcId="{9DA0CDFF-769C-47E2-9111-BF7846E20697}" destId="{0A68DF44-8C5C-4044-ACE3-8F5077EF3623}" srcOrd="0" destOrd="0" presId="urn:microsoft.com/office/officeart/2005/8/layout/default#3"/>
    <dgm:cxn modelId="{8435E99A-7767-4B5A-947E-927E6839119B}" type="presOf" srcId="{E1EFE087-9B28-4035-A9D2-D22DEFF95895}" destId="{A1EBBC88-DF4A-49CB-A16C-310897447036}" srcOrd="0" destOrd="0" presId="urn:microsoft.com/office/officeart/2005/8/layout/default#3"/>
    <dgm:cxn modelId="{F1C70DA0-0D28-48D8-8564-92D6075C565C}" type="presOf" srcId="{4A3EF1EE-E644-4EE0-AC10-6F94195BD420}" destId="{2BB14EF8-7B12-44FA-B050-28326EAFA443}" srcOrd="0" destOrd="0" presId="urn:microsoft.com/office/officeart/2005/8/layout/default#3"/>
    <dgm:cxn modelId="{BD9E59B6-6C2C-498E-8C29-60F86DE50985}" srcId="{521274F3-81F6-4BCD-A3E4-7856D32E424A}" destId="{9DA0CDFF-769C-47E2-9111-BF7846E20697}" srcOrd="1" destOrd="0" parTransId="{4C7BBF9D-4BAC-43F7-9EC3-12ED35F4343E}" sibTransId="{63E6074F-3C41-4515-8386-68F8BE522FC1}"/>
    <dgm:cxn modelId="{FB77C3C6-EC73-489B-9BFC-FFF2451A61BD}" type="presOf" srcId="{521274F3-81F6-4BCD-A3E4-7856D32E424A}" destId="{B7B36E2E-6C67-4906-AEE8-FF749F6B9FF8}" srcOrd="0" destOrd="0" presId="urn:microsoft.com/office/officeart/2005/8/layout/default#3"/>
    <dgm:cxn modelId="{9E1D3BE8-E5A5-4F27-948B-E084D4DC47A9}" srcId="{521274F3-81F6-4BCD-A3E4-7856D32E424A}" destId="{E1EFE087-9B28-4035-A9D2-D22DEFF95895}" srcOrd="2" destOrd="0" parTransId="{0346ED53-64D3-48B4-B00C-97A0633EB88E}" sibTransId="{C3C1CE00-A658-4FEF-B070-FE0D8A05ADE6}"/>
    <dgm:cxn modelId="{136213EF-7C13-482B-B086-CEBB2EC56E5D}" srcId="{521274F3-81F6-4BCD-A3E4-7856D32E424A}" destId="{2315EF6D-D7CD-49EE-93AD-04D7E8446D40}" srcOrd="5" destOrd="0" parTransId="{7BF35FBF-5EB5-49A8-A4A6-72723304F9D1}" sibTransId="{741964A8-2107-4D49-9B32-1EBF4611193D}"/>
    <dgm:cxn modelId="{C4E502F9-EBC8-4887-80D6-56E93F207374}" type="presOf" srcId="{2315EF6D-D7CD-49EE-93AD-04D7E8446D40}" destId="{047D66BC-97C3-42B1-B7D4-7D97746A8BA9}" srcOrd="0" destOrd="0" presId="urn:microsoft.com/office/officeart/2005/8/layout/default#3"/>
    <dgm:cxn modelId="{E2C34BF9-7C4E-42AC-9073-1FCCB3F8DBA9}" type="presParOf" srcId="{B7B36E2E-6C67-4906-AEE8-FF749F6B9FF8}" destId="{AD8737E6-9FBB-4238-8A64-0AA08B2AFC2F}" srcOrd="0" destOrd="0" presId="urn:microsoft.com/office/officeart/2005/8/layout/default#3"/>
    <dgm:cxn modelId="{5D445FCC-A794-4F36-B3E3-E312B769F66A}" type="presParOf" srcId="{B7B36E2E-6C67-4906-AEE8-FF749F6B9FF8}" destId="{FFE8F81B-D167-43FB-87EA-1123898A1D79}" srcOrd="1" destOrd="0" presId="urn:microsoft.com/office/officeart/2005/8/layout/default#3"/>
    <dgm:cxn modelId="{A74CD58D-6D7E-4F20-BBB0-EA8DE9F0AC0D}" type="presParOf" srcId="{B7B36E2E-6C67-4906-AEE8-FF749F6B9FF8}" destId="{0A68DF44-8C5C-4044-ACE3-8F5077EF3623}" srcOrd="2" destOrd="0" presId="urn:microsoft.com/office/officeart/2005/8/layout/default#3"/>
    <dgm:cxn modelId="{53217343-A1FE-4E4B-9A83-C169AD8C13D5}" type="presParOf" srcId="{B7B36E2E-6C67-4906-AEE8-FF749F6B9FF8}" destId="{AC0DEB88-23BE-453C-8982-AD0394B94F8D}" srcOrd="3" destOrd="0" presId="urn:microsoft.com/office/officeart/2005/8/layout/default#3"/>
    <dgm:cxn modelId="{A499BEE6-CDD3-4396-983D-A8394F6335BA}" type="presParOf" srcId="{B7B36E2E-6C67-4906-AEE8-FF749F6B9FF8}" destId="{A1EBBC88-DF4A-49CB-A16C-310897447036}" srcOrd="4" destOrd="0" presId="urn:microsoft.com/office/officeart/2005/8/layout/default#3"/>
    <dgm:cxn modelId="{69B74BE3-FE03-4D6E-B0D7-F347F28CE45F}" type="presParOf" srcId="{B7B36E2E-6C67-4906-AEE8-FF749F6B9FF8}" destId="{601F5C31-A7F5-4FFB-BE7D-D2C7FD8F62E6}" srcOrd="5" destOrd="0" presId="urn:microsoft.com/office/officeart/2005/8/layout/default#3"/>
    <dgm:cxn modelId="{1853985E-D9F8-488D-B271-56E05024271A}" type="presParOf" srcId="{B7B36E2E-6C67-4906-AEE8-FF749F6B9FF8}" destId="{2BB14EF8-7B12-44FA-B050-28326EAFA443}" srcOrd="6" destOrd="0" presId="urn:microsoft.com/office/officeart/2005/8/layout/default#3"/>
    <dgm:cxn modelId="{E166BEA7-D805-4754-8E8F-26B097A41BBA}" type="presParOf" srcId="{B7B36E2E-6C67-4906-AEE8-FF749F6B9FF8}" destId="{96AF6F31-A6DF-4DFF-9E06-BE33A139F8EB}" srcOrd="7" destOrd="0" presId="urn:microsoft.com/office/officeart/2005/8/layout/default#3"/>
    <dgm:cxn modelId="{149B03B8-2B2A-441E-B8E7-D52E7B24C9E3}" type="presParOf" srcId="{B7B36E2E-6C67-4906-AEE8-FF749F6B9FF8}" destId="{7EA63D2A-5A94-4EA6-9A61-766CCDCFC293}" srcOrd="8" destOrd="0" presId="urn:microsoft.com/office/officeart/2005/8/layout/default#3"/>
    <dgm:cxn modelId="{2427BF07-64AB-45CD-8318-6A18B25113BF}" type="presParOf" srcId="{B7B36E2E-6C67-4906-AEE8-FF749F6B9FF8}" destId="{E57175A3-D828-4E13-BAF9-5D7E609010A8}" srcOrd="9" destOrd="0" presId="urn:microsoft.com/office/officeart/2005/8/layout/default#3"/>
    <dgm:cxn modelId="{030D8DF8-8889-489F-BF1C-BAC4A2F02BC3}" type="presParOf" srcId="{B7B36E2E-6C67-4906-AEE8-FF749F6B9FF8}" destId="{047D66BC-97C3-42B1-B7D4-7D97746A8BA9}" srcOrd="10" destOrd="0" presId="urn:microsoft.com/office/officeart/2005/8/layout/default#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21274F3-81F6-4BCD-A3E4-7856D32E424A}" type="doc">
      <dgm:prSet loTypeId="urn:microsoft.com/office/officeart/2005/8/layout/default#4" loCatId="list" qsTypeId="urn:microsoft.com/office/officeart/2005/8/quickstyle/simple3" qsCatId="simple" csTypeId="urn:microsoft.com/office/officeart/2005/8/colors/accent4_5" csCatId="accent4" phldr="1"/>
      <dgm:spPr/>
      <dgm:t>
        <a:bodyPr/>
        <a:lstStyle/>
        <a:p>
          <a:endParaRPr lang="it-IT"/>
        </a:p>
      </dgm:t>
    </dgm:pt>
    <dgm:pt modelId="{3B766301-7310-4091-99EA-6BB4CFE84212}">
      <dgm:prSet phldrT="[Testo]" custT="1"/>
      <dgm:spPr/>
      <dgm:t>
        <a:bodyPr/>
        <a:lstStyle/>
        <a:p>
          <a:r>
            <a:rPr kumimoji="0" lang="it-IT" altLang="it-IT" sz="105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Qual è stata la cosa che più ti ha deluso di questa situazione?</a:t>
          </a:r>
          <a:endParaRPr lang="it-IT" sz="1050" dirty="0"/>
        </a:p>
      </dgm:t>
    </dgm:pt>
    <dgm:pt modelId="{F7461D9A-B46F-4370-96A6-A961E43B3BF2}" type="parTrans" cxnId="{51615584-155C-47AA-9F3A-41A094C6CB0C}">
      <dgm:prSet/>
      <dgm:spPr/>
      <dgm:t>
        <a:bodyPr/>
        <a:lstStyle/>
        <a:p>
          <a:endParaRPr lang="it-IT"/>
        </a:p>
      </dgm:t>
    </dgm:pt>
    <dgm:pt modelId="{9B9347F5-551B-4393-A7E0-182E66B717D1}" type="sibTrans" cxnId="{51615584-155C-47AA-9F3A-41A094C6CB0C}">
      <dgm:prSet/>
      <dgm:spPr/>
      <dgm:t>
        <a:bodyPr/>
        <a:lstStyle/>
        <a:p>
          <a:endParaRPr lang="it-IT"/>
        </a:p>
      </dgm:t>
    </dgm:pt>
    <dgm:pt modelId="{E1EFE087-9B28-4035-A9D2-D22DEFF95895}">
      <dgm:prSet phldrT="[Testo]" custT="1"/>
      <dgm:spPr/>
      <dgm:t>
        <a:bodyPr/>
        <a:lstStyle/>
        <a:p>
          <a:pPr>
            <a:buClrTx/>
            <a:buSzTx/>
            <a:buFontTx/>
            <a:buChar char="•"/>
          </a:pPr>
          <a:r>
            <a:rPr kumimoji="0" lang="it-IT" altLang="it-IT" sz="105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Ti è piaciuta l’esperienza di applicazione pratica che hai sperimentato? Per quali motivi?</a:t>
          </a:r>
          <a:endParaRPr lang="it-IT" sz="1050" dirty="0"/>
        </a:p>
      </dgm:t>
    </dgm:pt>
    <dgm:pt modelId="{0346ED53-64D3-48B4-B00C-97A0633EB88E}" type="parTrans" cxnId="{9E1D3BE8-E5A5-4F27-948B-E084D4DC47A9}">
      <dgm:prSet/>
      <dgm:spPr/>
      <dgm:t>
        <a:bodyPr/>
        <a:lstStyle/>
        <a:p>
          <a:endParaRPr lang="it-IT"/>
        </a:p>
      </dgm:t>
    </dgm:pt>
    <dgm:pt modelId="{C3C1CE00-A658-4FEF-B070-FE0D8A05ADE6}" type="sibTrans" cxnId="{9E1D3BE8-E5A5-4F27-948B-E084D4DC47A9}">
      <dgm:prSet/>
      <dgm:spPr/>
      <dgm:t>
        <a:bodyPr/>
        <a:lstStyle/>
        <a:p>
          <a:endParaRPr lang="it-IT"/>
        </a:p>
      </dgm:t>
    </dgm:pt>
    <dgm:pt modelId="{2315EF6D-D7CD-49EE-93AD-04D7E8446D40}">
      <dgm:prSet phldrT="[Testo]" custT="1"/>
      <dgm:spPr/>
      <dgm:t>
        <a:bodyPr/>
        <a:lstStyle/>
        <a:p>
          <a:pPr>
            <a:buClrTx/>
            <a:buSzTx/>
            <a:buFontTx/>
            <a:buChar char="•"/>
          </a:pPr>
          <a:endParaRPr lang="it-IT" altLang="it-IT" sz="1050" dirty="0">
            <a:solidFill>
              <a:srgbClr val="336699"/>
            </a:solidFill>
            <a:ea typeface="Arial MT"/>
            <a:cs typeface="Arial MT"/>
          </a:endParaRPr>
        </a:p>
        <a:p>
          <a:pPr>
            <a:buClrTx/>
            <a:buSzTx/>
            <a:buFontTx/>
            <a:buChar char="•"/>
          </a:pPr>
          <a:r>
            <a:rPr kumimoji="0" lang="it-IT" altLang="it-IT" sz="105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Ritieni che ci siano aspetti interessanti da riportare e condividere con i tuoi compagni in classe?</a:t>
          </a:r>
          <a:endParaRPr lang="it-IT" sz="1500" dirty="0"/>
        </a:p>
      </dgm:t>
    </dgm:pt>
    <dgm:pt modelId="{7BF35FBF-5EB5-49A8-A4A6-72723304F9D1}" type="parTrans" cxnId="{136213EF-7C13-482B-B086-CEBB2EC56E5D}">
      <dgm:prSet/>
      <dgm:spPr/>
      <dgm:t>
        <a:bodyPr/>
        <a:lstStyle/>
        <a:p>
          <a:endParaRPr lang="it-IT"/>
        </a:p>
      </dgm:t>
    </dgm:pt>
    <dgm:pt modelId="{741964A8-2107-4D49-9B32-1EBF4611193D}" type="sibTrans" cxnId="{136213EF-7C13-482B-B086-CEBB2EC56E5D}">
      <dgm:prSet/>
      <dgm:spPr/>
      <dgm:t>
        <a:bodyPr/>
        <a:lstStyle/>
        <a:p>
          <a:endParaRPr lang="it-IT"/>
        </a:p>
      </dgm:t>
    </dgm:pt>
    <dgm:pt modelId="{5D4C31EA-DAD1-4BB5-9D92-A7AE59765ECF}">
      <dgm:prSet phldrT="[Testo]" custT="1"/>
      <dgm:spPr/>
      <dgm:t>
        <a:bodyPr/>
        <a:lstStyle/>
        <a:p>
          <a:pPr>
            <a:buClrTx/>
            <a:buSzTx/>
            <a:buFontTx/>
            <a:buChar char="•"/>
          </a:pPr>
          <a:r>
            <a:rPr kumimoji="0" lang="it-IT" altLang="it-IT" sz="105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Riflettendo sulla tua esperienza, hai eventuali osservazioni, suggerimenti o proposte di miglioramento che ritieni importanti da aggiungere?</a:t>
          </a:r>
          <a:endParaRPr lang="it-IT" sz="1050" dirty="0"/>
        </a:p>
      </dgm:t>
    </dgm:pt>
    <dgm:pt modelId="{83828A38-2490-40FB-BE61-4C554B363B07}" type="parTrans" cxnId="{A603242B-AF01-484A-AA77-55D80C3131A4}">
      <dgm:prSet/>
      <dgm:spPr/>
      <dgm:t>
        <a:bodyPr/>
        <a:lstStyle/>
        <a:p>
          <a:endParaRPr lang="it-IT"/>
        </a:p>
      </dgm:t>
    </dgm:pt>
    <dgm:pt modelId="{02F775EF-F6AF-4AAC-AA97-CA404A25DD39}" type="sibTrans" cxnId="{A603242B-AF01-484A-AA77-55D80C3131A4}">
      <dgm:prSet/>
      <dgm:spPr/>
      <dgm:t>
        <a:bodyPr/>
        <a:lstStyle/>
        <a:p>
          <a:endParaRPr lang="it-IT"/>
        </a:p>
      </dgm:t>
    </dgm:pt>
    <dgm:pt modelId="{B7B36E2E-6C67-4906-AEE8-FF749F6B9FF8}" type="pres">
      <dgm:prSet presAssocID="{521274F3-81F6-4BCD-A3E4-7856D32E424A}" presName="diagram" presStyleCnt="0">
        <dgm:presLayoutVars>
          <dgm:dir/>
          <dgm:resizeHandles val="exact"/>
        </dgm:presLayoutVars>
      </dgm:prSet>
      <dgm:spPr/>
    </dgm:pt>
    <dgm:pt modelId="{AD8737E6-9FBB-4238-8A64-0AA08B2AFC2F}" type="pres">
      <dgm:prSet presAssocID="{3B766301-7310-4091-99EA-6BB4CFE84212}" presName="node" presStyleLbl="node1" presStyleIdx="0" presStyleCnt="4">
        <dgm:presLayoutVars>
          <dgm:bulletEnabled val="1"/>
        </dgm:presLayoutVars>
      </dgm:prSet>
      <dgm:spPr/>
    </dgm:pt>
    <dgm:pt modelId="{FFE8F81B-D167-43FB-87EA-1123898A1D79}" type="pres">
      <dgm:prSet presAssocID="{9B9347F5-551B-4393-A7E0-182E66B717D1}" presName="sibTrans" presStyleCnt="0"/>
      <dgm:spPr/>
    </dgm:pt>
    <dgm:pt modelId="{A1EBBC88-DF4A-49CB-A16C-310897447036}" type="pres">
      <dgm:prSet presAssocID="{E1EFE087-9B28-4035-A9D2-D22DEFF95895}" presName="node" presStyleLbl="node1" presStyleIdx="1" presStyleCnt="4">
        <dgm:presLayoutVars>
          <dgm:bulletEnabled val="1"/>
        </dgm:presLayoutVars>
      </dgm:prSet>
      <dgm:spPr/>
    </dgm:pt>
    <dgm:pt modelId="{601F5C31-A7F5-4FFB-BE7D-D2C7FD8F62E6}" type="pres">
      <dgm:prSet presAssocID="{C3C1CE00-A658-4FEF-B070-FE0D8A05ADE6}" presName="sibTrans" presStyleCnt="0"/>
      <dgm:spPr/>
    </dgm:pt>
    <dgm:pt modelId="{7EA63D2A-5A94-4EA6-9A61-766CCDCFC293}" type="pres">
      <dgm:prSet presAssocID="{5D4C31EA-DAD1-4BB5-9D92-A7AE59765ECF}" presName="node" presStyleLbl="node1" presStyleIdx="2" presStyleCnt="4">
        <dgm:presLayoutVars>
          <dgm:bulletEnabled val="1"/>
        </dgm:presLayoutVars>
      </dgm:prSet>
      <dgm:spPr/>
    </dgm:pt>
    <dgm:pt modelId="{E57175A3-D828-4E13-BAF9-5D7E609010A8}" type="pres">
      <dgm:prSet presAssocID="{02F775EF-F6AF-4AAC-AA97-CA404A25DD39}" presName="sibTrans" presStyleCnt="0"/>
      <dgm:spPr/>
    </dgm:pt>
    <dgm:pt modelId="{047D66BC-97C3-42B1-B7D4-7D97746A8BA9}" type="pres">
      <dgm:prSet presAssocID="{2315EF6D-D7CD-49EE-93AD-04D7E8446D40}" presName="node" presStyleLbl="node1" presStyleIdx="3" presStyleCnt="4">
        <dgm:presLayoutVars>
          <dgm:bulletEnabled val="1"/>
        </dgm:presLayoutVars>
      </dgm:prSet>
      <dgm:spPr/>
    </dgm:pt>
  </dgm:ptLst>
  <dgm:cxnLst>
    <dgm:cxn modelId="{A603242B-AF01-484A-AA77-55D80C3131A4}" srcId="{521274F3-81F6-4BCD-A3E4-7856D32E424A}" destId="{5D4C31EA-DAD1-4BB5-9D92-A7AE59765ECF}" srcOrd="2" destOrd="0" parTransId="{83828A38-2490-40FB-BE61-4C554B363B07}" sibTransId="{02F775EF-F6AF-4AAC-AA97-CA404A25DD39}"/>
    <dgm:cxn modelId="{5E892B56-CB8F-4587-9828-FE3A253F11DC}" type="presOf" srcId="{5D4C31EA-DAD1-4BB5-9D92-A7AE59765ECF}" destId="{7EA63D2A-5A94-4EA6-9A61-766CCDCFC293}" srcOrd="0" destOrd="0" presId="urn:microsoft.com/office/officeart/2005/8/layout/default#4"/>
    <dgm:cxn modelId="{9AA61278-012A-4DB2-98D6-980A4B4C541A}" type="presOf" srcId="{3B766301-7310-4091-99EA-6BB4CFE84212}" destId="{AD8737E6-9FBB-4238-8A64-0AA08B2AFC2F}" srcOrd="0" destOrd="0" presId="urn:microsoft.com/office/officeart/2005/8/layout/default#4"/>
    <dgm:cxn modelId="{51615584-155C-47AA-9F3A-41A094C6CB0C}" srcId="{521274F3-81F6-4BCD-A3E4-7856D32E424A}" destId="{3B766301-7310-4091-99EA-6BB4CFE84212}" srcOrd="0" destOrd="0" parTransId="{F7461D9A-B46F-4370-96A6-A961E43B3BF2}" sibTransId="{9B9347F5-551B-4393-A7E0-182E66B717D1}"/>
    <dgm:cxn modelId="{8435E99A-7767-4B5A-947E-927E6839119B}" type="presOf" srcId="{E1EFE087-9B28-4035-A9D2-D22DEFF95895}" destId="{A1EBBC88-DF4A-49CB-A16C-310897447036}" srcOrd="0" destOrd="0" presId="urn:microsoft.com/office/officeart/2005/8/layout/default#4"/>
    <dgm:cxn modelId="{FB77C3C6-EC73-489B-9BFC-FFF2451A61BD}" type="presOf" srcId="{521274F3-81F6-4BCD-A3E4-7856D32E424A}" destId="{B7B36E2E-6C67-4906-AEE8-FF749F6B9FF8}" srcOrd="0" destOrd="0" presId="urn:microsoft.com/office/officeart/2005/8/layout/default#4"/>
    <dgm:cxn modelId="{9E1D3BE8-E5A5-4F27-948B-E084D4DC47A9}" srcId="{521274F3-81F6-4BCD-A3E4-7856D32E424A}" destId="{E1EFE087-9B28-4035-A9D2-D22DEFF95895}" srcOrd="1" destOrd="0" parTransId="{0346ED53-64D3-48B4-B00C-97A0633EB88E}" sibTransId="{C3C1CE00-A658-4FEF-B070-FE0D8A05ADE6}"/>
    <dgm:cxn modelId="{136213EF-7C13-482B-B086-CEBB2EC56E5D}" srcId="{521274F3-81F6-4BCD-A3E4-7856D32E424A}" destId="{2315EF6D-D7CD-49EE-93AD-04D7E8446D40}" srcOrd="3" destOrd="0" parTransId="{7BF35FBF-5EB5-49A8-A4A6-72723304F9D1}" sibTransId="{741964A8-2107-4D49-9B32-1EBF4611193D}"/>
    <dgm:cxn modelId="{C4E502F9-EBC8-4887-80D6-56E93F207374}" type="presOf" srcId="{2315EF6D-D7CD-49EE-93AD-04D7E8446D40}" destId="{047D66BC-97C3-42B1-B7D4-7D97746A8BA9}" srcOrd="0" destOrd="0" presId="urn:microsoft.com/office/officeart/2005/8/layout/default#4"/>
    <dgm:cxn modelId="{E2C34BF9-7C4E-42AC-9073-1FCCB3F8DBA9}" type="presParOf" srcId="{B7B36E2E-6C67-4906-AEE8-FF749F6B9FF8}" destId="{AD8737E6-9FBB-4238-8A64-0AA08B2AFC2F}" srcOrd="0" destOrd="0" presId="urn:microsoft.com/office/officeart/2005/8/layout/default#4"/>
    <dgm:cxn modelId="{5D445FCC-A794-4F36-B3E3-E312B769F66A}" type="presParOf" srcId="{B7B36E2E-6C67-4906-AEE8-FF749F6B9FF8}" destId="{FFE8F81B-D167-43FB-87EA-1123898A1D79}" srcOrd="1" destOrd="0" presId="urn:microsoft.com/office/officeart/2005/8/layout/default#4"/>
    <dgm:cxn modelId="{A499BEE6-CDD3-4396-983D-A8394F6335BA}" type="presParOf" srcId="{B7B36E2E-6C67-4906-AEE8-FF749F6B9FF8}" destId="{A1EBBC88-DF4A-49CB-A16C-310897447036}" srcOrd="2" destOrd="0" presId="urn:microsoft.com/office/officeart/2005/8/layout/default#4"/>
    <dgm:cxn modelId="{69B74BE3-FE03-4D6E-B0D7-F347F28CE45F}" type="presParOf" srcId="{B7B36E2E-6C67-4906-AEE8-FF749F6B9FF8}" destId="{601F5C31-A7F5-4FFB-BE7D-D2C7FD8F62E6}" srcOrd="3" destOrd="0" presId="urn:microsoft.com/office/officeart/2005/8/layout/default#4"/>
    <dgm:cxn modelId="{149B03B8-2B2A-441E-B8E7-D52E7B24C9E3}" type="presParOf" srcId="{B7B36E2E-6C67-4906-AEE8-FF749F6B9FF8}" destId="{7EA63D2A-5A94-4EA6-9A61-766CCDCFC293}" srcOrd="4" destOrd="0" presId="urn:microsoft.com/office/officeart/2005/8/layout/default#4"/>
    <dgm:cxn modelId="{2427BF07-64AB-45CD-8318-6A18B25113BF}" type="presParOf" srcId="{B7B36E2E-6C67-4906-AEE8-FF749F6B9FF8}" destId="{E57175A3-D828-4E13-BAF9-5D7E609010A8}" srcOrd="5" destOrd="0" presId="urn:microsoft.com/office/officeart/2005/8/layout/default#4"/>
    <dgm:cxn modelId="{030D8DF8-8889-489F-BF1C-BAC4A2F02BC3}" type="presParOf" srcId="{B7B36E2E-6C67-4906-AEE8-FF749F6B9FF8}" destId="{047D66BC-97C3-42B1-B7D4-7D97746A8BA9}" srcOrd="6" destOrd="0" presId="urn:microsoft.com/office/officeart/2005/8/layout/defaul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8BC038-9E72-45F4-AC18-FAD207607D12}"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it-IT"/>
        </a:p>
      </dgm:t>
    </dgm:pt>
    <dgm:pt modelId="{2C91A670-A95C-4AE2-9A1F-D2F1FCCBCC9E}">
      <dgm:prSet phldrT="[Testo]" custT="1"/>
      <dgm:spPr>
        <a:solidFill>
          <a:schemeClr val="accent6">
            <a:lumMod val="40000"/>
            <a:lumOff val="60000"/>
          </a:schemeClr>
        </a:solidFill>
      </dgm:spPr>
      <dgm:t>
        <a:bodyPr/>
        <a:lstStyle/>
        <a:p>
          <a:r>
            <a:rPr lang="it-IT" sz="2800" b="1" kern="1200" cap="small" baseline="0" dirty="0">
              <a:solidFill>
                <a:prstClr val="white"/>
              </a:solidFill>
              <a:latin typeface="Calibri" panose="020F0502020204030204"/>
              <a:ea typeface="+mn-ea"/>
              <a:cs typeface="+mn-cs"/>
            </a:rPr>
            <a:t>Tecnico</a:t>
          </a:r>
        </a:p>
        <a:p>
          <a:r>
            <a:rPr lang="it-IT" sz="2800" b="1" kern="1200" cap="small" baseline="0" dirty="0">
              <a:solidFill>
                <a:prstClr val="white"/>
              </a:solidFill>
              <a:latin typeface="Calibri" panose="020F0502020204030204"/>
              <a:ea typeface="+mn-ea"/>
              <a:cs typeface="+mn-cs"/>
            </a:rPr>
            <a:t>professionali</a:t>
          </a:r>
        </a:p>
      </dgm:t>
    </dgm:pt>
    <dgm:pt modelId="{C7937B79-8DE7-40C7-B31D-2E8C9E191B43}" type="parTrans" cxnId="{3139FDE6-A4DF-4934-B3B4-4CEAD72BC1AE}">
      <dgm:prSet/>
      <dgm:spPr/>
      <dgm:t>
        <a:bodyPr/>
        <a:lstStyle/>
        <a:p>
          <a:endParaRPr lang="it-IT"/>
        </a:p>
      </dgm:t>
    </dgm:pt>
    <dgm:pt modelId="{3B0A645C-4AF1-4CE2-99C1-41931EAC9450}" type="sibTrans" cxnId="{3139FDE6-A4DF-4934-B3B4-4CEAD72BC1AE}">
      <dgm:prSet/>
      <dgm:spPr/>
      <dgm:t>
        <a:bodyPr/>
        <a:lstStyle/>
        <a:p>
          <a:endParaRPr lang="it-IT"/>
        </a:p>
      </dgm:t>
    </dgm:pt>
    <dgm:pt modelId="{DDF0146B-29DF-46A3-9889-5C6D75957FE7}">
      <dgm:prSet phldrT="[Testo]" custT="1"/>
      <dgm:spPr>
        <a:solidFill>
          <a:schemeClr val="accent6">
            <a:lumMod val="40000"/>
            <a:lumOff val="60000"/>
            <a:alpha val="90000"/>
          </a:schemeClr>
        </a:solidFill>
      </dgm:spPr>
      <dgm:t>
        <a:bodyPr/>
        <a:lstStyle/>
        <a:p>
          <a:r>
            <a:rPr lang="it-IT" sz="1800" dirty="0">
              <a:solidFill>
                <a:schemeClr val="accent5">
                  <a:lumMod val="50000"/>
                </a:schemeClr>
              </a:solidFill>
            </a:rPr>
            <a:t>Capacità tecnico-pratiche e conoscenze teoriche </a:t>
          </a:r>
        </a:p>
      </dgm:t>
    </dgm:pt>
    <dgm:pt modelId="{2FB891A8-8D8B-491F-8AF8-8FC7EE425836}" type="parTrans" cxnId="{69ABFE91-433A-4ABD-9805-81F1C0532FE5}">
      <dgm:prSet/>
      <dgm:spPr/>
      <dgm:t>
        <a:bodyPr/>
        <a:lstStyle/>
        <a:p>
          <a:endParaRPr lang="it-IT"/>
        </a:p>
      </dgm:t>
    </dgm:pt>
    <dgm:pt modelId="{B64616C3-3776-4CD5-9A49-7433E1553339}" type="sibTrans" cxnId="{69ABFE91-433A-4ABD-9805-81F1C0532FE5}">
      <dgm:prSet/>
      <dgm:spPr/>
      <dgm:t>
        <a:bodyPr/>
        <a:lstStyle/>
        <a:p>
          <a:endParaRPr lang="it-IT"/>
        </a:p>
      </dgm:t>
    </dgm:pt>
    <dgm:pt modelId="{D4C32FB3-7C5E-4F85-8F3C-92578EEDC814}">
      <dgm:prSet phldrT="[Testo]" custT="1"/>
      <dgm:spPr/>
      <dgm:t>
        <a:bodyPr/>
        <a:lstStyle/>
        <a:p>
          <a:pPr marL="0" lvl="0" indent="0" algn="ctr" defTabSz="1778000">
            <a:lnSpc>
              <a:spcPct val="90000"/>
            </a:lnSpc>
            <a:spcBef>
              <a:spcPct val="0"/>
            </a:spcBef>
            <a:spcAft>
              <a:spcPct val="35000"/>
            </a:spcAft>
            <a:buNone/>
          </a:pPr>
          <a:r>
            <a:rPr lang="it-IT" sz="3600" b="1" kern="1200" cap="small" baseline="0" dirty="0">
              <a:solidFill>
                <a:prstClr val="white"/>
              </a:solidFill>
              <a:latin typeface="Calibri" panose="020F0502020204030204"/>
              <a:ea typeface="+mn-ea"/>
              <a:cs typeface="+mn-cs"/>
            </a:rPr>
            <a:t>organizzative</a:t>
          </a:r>
        </a:p>
      </dgm:t>
    </dgm:pt>
    <dgm:pt modelId="{2E7E4163-98D5-44BD-BDE3-F390CE1BCED6}" type="parTrans" cxnId="{66294652-8D40-42C4-BE96-8F6DE9122069}">
      <dgm:prSet/>
      <dgm:spPr/>
      <dgm:t>
        <a:bodyPr/>
        <a:lstStyle/>
        <a:p>
          <a:endParaRPr lang="it-IT"/>
        </a:p>
      </dgm:t>
    </dgm:pt>
    <dgm:pt modelId="{7DC0FA21-23C1-4938-9537-6DE5434FB2CC}" type="sibTrans" cxnId="{66294652-8D40-42C4-BE96-8F6DE9122069}">
      <dgm:prSet/>
      <dgm:spPr/>
      <dgm:t>
        <a:bodyPr/>
        <a:lstStyle/>
        <a:p>
          <a:endParaRPr lang="it-IT"/>
        </a:p>
      </dgm:t>
    </dgm:pt>
    <dgm:pt modelId="{B5D73AE2-8078-48D7-B957-CC28DF4AD772}">
      <dgm:prSet phldrT="[Testo]" custT="1"/>
      <dgm:spPr>
        <a:solidFill>
          <a:schemeClr val="accent4">
            <a:lumMod val="60000"/>
            <a:lumOff val="40000"/>
            <a:alpha val="90000"/>
          </a:schemeClr>
        </a:solidFill>
      </dgm:spPr>
      <dgm:t>
        <a:bodyPr/>
        <a:lstStyle/>
        <a:p>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Capacità di </a:t>
          </a:r>
          <a:r>
            <a:rPr lang="it-IT" sz="1600" b="1"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pianificare,</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b="1"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organizzare</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 strutturare e gestire sul piano operativo, economico e della </a:t>
          </a:r>
          <a:r>
            <a:rPr lang="it-IT" sz="1600" b="1"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gestione del tempo </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il proprio lavoro (p.es. capacità di </a:t>
          </a:r>
          <a:r>
            <a:rPr lang="it-IT" sz="1600" b="1"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raggiungere gli obiettivi concordati</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b="1"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rispetto delle scadenze</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kern="1200" dirty="0" err="1">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problem</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 solving, capacità di organizzarsi in autonomia, tecniche di lavoro...) </a:t>
          </a:r>
        </a:p>
      </dgm:t>
    </dgm:pt>
    <dgm:pt modelId="{5828A4AD-1913-4665-BA0D-447DB7ECA51E}" type="parTrans" cxnId="{072E73EF-BA41-4C5D-8E13-E3C6F48E3590}">
      <dgm:prSet/>
      <dgm:spPr/>
      <dgm:t>
        <a:bodyPr/>
        <a:lstStyle/>
        <a:p>
          <a:endParaRPr lang="it-IT"/>
        </a:p>
      </dgm:t>
    </dgm:pt>
    <dgm:pt modelId="{70DD1EAE-210A-4D93-A5D9-05E8E4EABF17}" type="sibTrans" cxnId="{072E73EF-BA41-4C5D-8E13-E3C6F48E3590}">
      <dgm:prSet/>
      <dgm:spPr/>
      <dgm:t>
        <a:bodyPr/>
        <a:lstStyle/>
        <a:p>
          <a:endParaRPr lang="it-IT"/>
        </a:p>
      </dgm:t>
    </dgm:pt>
    <dgm:pt modelId="{9310EE6A-8F87-427B-8B18-078C4B6260B4}">
      <dgm:prSet phldrT="[Testo]" custT="1"/>
      <dgm:spPr>
        <a:solidFill>
          <a:srgbClr val="5B9BD5">
            <a:hueOff val="0"/>
            <a:satOff val="0"/>
            <a:lumOff val="0"/>
            <a:alphaOff val="0"/>
          </a:srgbClr>
        </a:solidFill>
        <a:ln w="12700" cap="flat" cmpd="sng" algn="ctr">
          <a:solidFill>
            <a:prstClr val="white">
              <a:hueOff val="0"/>
              <a:satOff val="0"/>
              <a:lumOff val="0"/>
              <a:alphaOff val="0"/>
            </a:prstClr>
          </a:solidFill>
          <a:prstDash val="solid"/>
          <a:miter lim="800000"/>
        </a:ln>
        <a:effectLst/>
      </dgm:spPr>
      <dgm:t>
        <a:bodyPr spcFirstLastPara="0" vert="horz" wrap="square" lIns="152400" tIns="76200" rIns="152400" bIns="76200" numCol="1" spcCol="1270" anchor="ctr" anchorCtr="0"/>
        <a:lstStyle/>
        <a:p>
          <a:pPr marL="0" lvl="0" indent="0" algn="ctr" defTabSz="1778000">
            <a:lnSpc>
              <a:spcPct val="90000"/>
            </a:lnSpc>
            <a:spcBef>
              <a:spcPct val="0"/>
            </a:spcBef>
            <a:spcAft>
              <a:spcPct val="35000"/>
            </a:spcAft>
            <a:buNone/>
          </a:pPr>
          <a:r>
            <a:rPr lang="it-IT" sz="3600" b="1" kern="1200" cap="small" baseline="0" dirty="0">
              <a:solidFill>
                <a:prstClr val="white"/>
              </a:solidFill>
              <a:latin typeface="Calibri" panose="020F0502020204030204"/>
              <a:ea typeface="+mn-ea"/>
              <a:cs typeface="+mn-cs"/>
            </a:rPr>
            <a:t>Comunicative relazionali</a:t>
          </a:r>
        </a:p>
      </dgm:t>
    </dgm:pt>
    <dgm:pt modelId="{B6070DC0-C9CE-4B97-8188-EF9F514BB22F}" type="parTrans" cxnId="{91C5A16E-CF7F-43DF-8B72-6F7A12C7C1E0}">
      <dgm:prSet/>
      <dgm:spPr/>
      <dgm:t>
        <a:bodyPr/>
        <a:lstStyle/>
        <a:p>
          <a:endParaRPr lang="it-IT"/>
        </a:p>
      </dgm:t>
    </dgm:pt>
    <dgm:pt modelId="{D8EA8920-BC68-4F84-B584-EEFE75277592}" type="sibTrans" cxnId="{91C5A16E-CF7F-43DF-8B72-6F7A12C7C1E0}">
      <dgm:prSet/>
      <dgm:spPr/>
      <dgm:t>
        <a:bodyPr/>
        <a:lstStyle/>
        <a:p>
          <a:endParaRPr lang="it-IT"/>
        </a:p>
      </dgm:t>
    </dgm:pt>
    <dgm:pt modelId="{BEDDEC7C-96CB-40E0-9A6A-50630768513D}">
      <dgm:prSet phldrT="[Testo]"/>
      <dgm:spPr>
        <a:solidFill>
          <a:schemeClr val="accent5">
            <a:lumMod val="60000"/>
            <a:lumOff val="40000"/>
            <a:alpha val="90000"/>
          </a:schemeClr>
        </a:solidFill>
      </dgm:spPr>
      <dgm:t>
        <a:bodyPr/>
        <a:lstStyle/>
        <a:p>
          <a:r>
            <a:rPr lang="it-IT" dirty="0">
              <a:solidFill>
                <a:schemeClr val="accent5">
                  <a:lumMod val="50000"/>
                </a:schemeClr>
              </a:solidFill>
            </a:rPr>
            <a:t>Capacità di </a:t>
          </a:r>
          <a:r>
            <a:rPr lang="it-IT" b="1" dirty="0">
              <a:solidFill>
                <a:schemeClr val="accent5">
                  <a:lumMod val="50000"/>
                </a:schemeClr>
              </a:solidFill>
            </a:rPr>
            <a:t>stabilire contatti con gli altri</a:t>
          </a:r>
          <a:r>
            <a:rPr lang="it-IT" dirty="0">
              <a:solidFill>
                <a:schemeClr val="accent5">
                  <a:lumMod val="50000"/>
                </a:schemeClr>
              </a:solidFill>
            </a:rPr>
            <a:t>, di </a:t>
          </a:r>
          <a:r>
            <a:rPr lang="it-IT" b="1" dirty="0">
              <a:solidFill>
                <a:schemeClr val="accent5">
                  <a:lumMod val="50000"/>
                </a:schemeClr>
              </a:solidFill>
            </a:rPr>
            <a:t>confrontarsi</a:t>
          </a:r>
          <a:r>
            <a:rPr lang="it-IT" dirty="0">
              <a:solidFill>
                <a:schemeClr val="accent5">
                  <a:lumMod val="50000"/>
                </a:schemeClr>
              </a:solidFill>
            </a:rPr>
            <a:t> (dialogo ed ascolto attivo), di </a:t>
          </a:r>
          <a:r>
            <a:rPr lang="it-IT" b="1" dirty="0">
              <a:solidFill>
                <a:schemeClr val="accent5">
                  <a:lumMod val="50000"/>
                </a:schemeClr>
              </a:solidFill>
            </a:rPr>
            <a:t>negoziare e mediare</a:t>
          </a:r>
          <a:r>
            <a:rPr lang="it-IT" dirty="0">
              <a:solidFill>
                <a:schemeClr val="accent5">
                  <a:lumMod val="50000"/>
                </a:schemeClr>
              </a:solidFill>
            </a:rPr>
            <a:t>, ecc. (per es. comunicatività, empatia, assertività, </a:t>
          </a:r>
          <a:r>
            <a:rPr lang="it-IT" b="1" dirty="0">
              <a:solidFill>
                <a:schemeClr val="accent5">
                  <a:lumMod val="50000"/>
                </a:schemeClr>
              </a:solidFill>
            </a:rPr>
            <a:t>capacità di gestire situazioni conflittuali</a:t>
          </a:r>
          <a:r>
            <a:rPr lang="it-IT" dirty="0">
              <a:solidFill>
                <a:schemeClr val="accent5">
                  <a:lumMod val="50000"/>
                </a:schemeClr>
              </a:solidFill>
            </a:rPr>
            <a:t>, attitudine al lavoro di squadra, ecc.)</a:t>
          </a:r>
        </a:p>
      </dgm:t>
    </dgm:pt>
    <dgm:pt modelId="{9771E7B5-BD45-4D39-805A-583E7151E131}" type="parTrans" cxnId="{C3D32EA4-965E-4F34-9C15-5FBD31B6965C}">
      <dgm:prSet/>
      <dgm:spPr/>
      <dgm:t>
        <a:bodyPr/>
        <a:lstStyle/>
        <a:p>
          <a:endParaRPr lang="it-IT"/>
        </a:p>
      </dgm:t>
    </dgm:pt>
    <dgm:pt modelId="{E78747E1-0552-4AB3-B791-E265A4EC7864}" type="sibTrans" cxnId="{C3D32EA4-965E-4F34-9C15-5FBD31B6965C}">
      <dgm:prSet/>
      <dgm:spPr/>
      <dgm:t>
        <a:bodyPr/>
        <a:lstStyle/>
        <a:p>
          <a:endParaRPr lang="it-IT"/>
        </a:p>
      </dgm:t>
    </dgm:pt>
    <dgm:pt modelId="{391BDA90-FCCD-48DE-91F9-FEF212396802}">
      <dgm:prSet phldrT="[Testo]"/>
      <dgm:spPr>
        <a:solidFill>
          <a:schemeClr val="accent4">
            <a:lumMod val="60000"/>
            <a:lumOff val="40000"/>
            <a:alpha val="90000"/>
          </a:schemeClr>
        </a:solidFill>
      </dgm:spPr>
      <dgm:t>
        <a:bodyPr/>
        <a:lstStyle/>
        <a:p>
          <a:endParaRPr lang="it-IT" sz="1300" kern="1200" dirty="0"/>
        </a:p>
      </dgm:t>
    </dgm:pt>
    <dgm:pt modelId="{75148607-FEA1-4368-A0AA-9E641EFECA48}" type="parTrans" cxnId="{716F8F82-82C8-4FBC-936B-7DDA12F70144}">
      <dgm:prSet/>
      <dgm:spPr/>
      <dgm:t>
        <a:bodyPr/>
        <a:lstStyle/>
        <a:p>
          <a:endParaRPr lang="it-IT"/>
        </a:p>
      </dgm:t>
    </dgm:pt>
    <dgm:pt modelId="{286E99F2-3396-4349-AA59-746581CCE187}" type="sibTrans" cxnId="{716F8F82-82C8-4FBC-936B-7DDA12F70144}">
      <dgm:prSet/>
      <dgm:spPr/>
      <dgm:t>
        <a:bodyPr/>
        <a:lstStyle/>
        <a:p>
          <a:endParaRPr lang="it-IT"/>
        </a:p>
      </dgm:t>
    </dgm:pt>
    <dgm:pt modelId="{2E8FF500-A231-4686-9653-8407EE0137C1}">
      <dgm:prSet phldrT="[Testo]" custT="1"/>
      <dgm:spPr/>
      <dgm:t>
        <a:bodyPr/>
        <a:lstStyle/>
        <a:p>
          <a:pPr marL="0" lvl="0" indent="0" algn="ctr" defTabSz="1778000">
            <a:lnSpc>
              <a:spcPct val="90000"/>
            </a:lnSpc>
            <a:spcBef>
              <a:spcPct val="0"/>
            </a:spcBef>
            <a:spcAft>
              <a:spcPct val="35000"/>
            </a:spcAft>
            <a:buNone/>
          </a:pPr>
          <a:r>
            <a:rPr lang="it-IT" sz="3600" b="1" kern="1200" cap="small" baseline="0" dirty="0">
              <a:solidFill>
                <a:prstClr val="white"/>
              </a:solidFill>
              <a:latin typeface="Calibri" panose="020F0502020204030204"/>
              <a:ea typeface="+mn-ea"/>
              <a:cs typeface="+mn-cs"/>
            </a:rPr>
            <a:t>personali</a:t>
          </a:r>
        </a:p>
      </dgm:t>
    </dgm:pt>
    <dgm:pt modelId="{E77CB1A0-2CE8-48F1-85C1-AF1BB098C89D}" type="parTrans" cxnId="{78D72A8C-902F-49F4-93CE-44A0E02E0D5D}">
      <dgm:prSet/>
      <dgm:spPr/>
      <dgm:t>
        <a:bodyPr/>
        <a:lstStyle/>
        <a:p>
          <a:endParaRPr lang="it-IT"/>
        </a:p>
      </dgm:t>
    </dgm:pt>
    <dgm:pt modelId="{98276552-F0DB-41A7-B644-06140661F5E3}" type="sibTrans" cxnId="{78D72A8C-902F-49F4-93CE-44A0E02E0D5D}">
      <dgm:prSet/>
      <dgm:spPr/>
      <dgm:t>
        <a:bodyPr/>
        <a:lstStyle/>
        <a:p>
          <a:endParaRPr lang="it-IT"/>
        </a:p>
      </dgm:t>
    </dgm:pt>
    <dgm:pt modelId="{05370F04-177B-47FA-B59E-722EC0033A4F}">
      <dgm:prSet phldrT="[Testo]" custT="1"/>
      <dgm:spPr>
        <a:solidFill>
          <a:srgbClr val="B79CEC">
            <a:alpha val="90000"/>
          </a:srgbClr>
        </a:solidFill>
      </dgm:spPr>
      <dgm:t>
        <a:bodyPr/>
        <a:lstStyle/>
        <a:p>
          <a:pPr marL="0" lvl="0" indent="0" algn="ctr" defTabSz="1778000">
            <a:lnSpc>
              <a:spcPct val="90000"/>
            </a:lnSpc>
            <a:spcBef>
              <a:spcPct val="0"/>
            </a:spcBef>
            <a:spcAft>
              <a:spcPct val="35000"/>
            </a:spcAft>
            <a:buNone/>
          </a:pPr>
          <a:r>
            <a:rPr lang="it-IT" sz="3600" b="1" kern="1200" cap="small" baseline="0" dirty="0">
              <a:solidFill>
                <a:prstClr val="white"/>
              </a:solidFill>
              <a:latin typeface="Calibri" panose="020F0502020204030204"/>
              <a:ea typeface="+mn-ea"/>
              <a:cs typeface="+mn-cs"/>
            </a:rPr>
            <a:t>ORIENTATIVE</a:t>
          </a:r>
          <a:r>
            <a:rPr lang="it-IT" sz="4000" b="1" kern="1200" cap="small" baseline="0" dirty="0">
              <a:solidFill>
                <a:prstClr val="white"/>
              </a:solidFill>
              <a:latin typeface="Calibri" panose="020F0502020204030204"/>
              <a:ea typeface="+mn-ea"/>
              <a:cs typeface="+mn-cs"/>
            </a:rPr>
            <a:t> </a:t>
          </a:r>
        </a:p>
      </dgm:t>
    </dgm:pt>
    <dgm:pt modelId="{237D9F19-B8E7-4C6E-9565-126A3E93712D}" type="parTrans" cxnId="{229DDF67-16B5-48BA-AA8B-36AF2E437CE4}">
      <dgm:prSet/>
      <dgm:spPr/>
      <dgm:t>
        <a:bodyPr/>
        <a:lstStyle/>
        <a:p>
          <a:endParaRPr lang="it-IT"/>
        </a:p>
      </dgm:t>
    </dgm:pt>
    <dgm:pt modelId="{1C964AC6-119F-4313-BEE6-E4BAFE07CA85}" type="sibTrans" cxnId="{229DDF67-16B5-48BA-AA8B-36AF2E437CE4}">
      <dgm:prSet/>
      <dgm:spPr/>
      <dgm:t>
        <a:bodyPr/>
        <a:lstStyle/>
        <a:p>
          <a:endParaRPr lang="it-IT"/>
        </a:p>
      </dgm:t>
    </dgm:pt>
    <dgm:pt modelId="{478E798C-2FD0-429C-BCC1-A36E6A20C315}">
      <dgm:prSet phldrT="[Testo]"/>
      <dgm:spPr>
        <a:solidFill>
          <a:srgbClr val="B79CEC">
            <a:alpha val="90000"/>
          </a:srgbClr>
        </a:solidFill>
      </dgm:spPr>
      <dgm:t>
        <a:bodyPr/>
        <a:lstStyle/>
        <a:p>
          <a:r>
            <a:rPr lang="it-IT" dirty="0">
              <a:solidFill>
                <a:schemeClr val="accent5">
                  <a:lumMod val="50000"/>
                </a:schemeClr>
              </a:solidFill>
            </a:rPr>
            <a:t>Capacità di </a:t>
          </a:r>
          <a:r>
            <a:rPr lang="it-IT" b="1" dirty="0">
              <a:solidFill>
                <a:schemeClr val="accent5">
                  <a:lumMod val="50000"/>
                </a:schemeClr>
              </a:solidFill>
            </a:rPr>
            <a:t>stabilire contatti con gli altri</a:t>
          </a:r>
          <a:r>
            <a:rPr lang="it-IT" dirty="0">
              <a:solidFill>
                <a:schemeClr val="accent5">
                  <a:lumMod val="50000"/>
                </a:schemeClr>
              </a:solidFill>
            </a:rPr>
            <a:t>, di </a:t>
          </a:r>
          <a:r>
            <a:rPr lang="it-IT" b="1" dirty="0">
              <a:solidFill>
                <a:schemeClr val="accent5">
                  <a:lumMod val="50000"/>
                </a:schemeClr>
              </a:solidFill>
            </a:rPr>
            <a:t>confrontarsi</a:t>
          </a:r>
          <a:r>
            <a:rPr lang="it-IT" dirty="0">
              <a:solidFill>
                <a:schemeClr val="accent5">
                  <a:lumMod val="50000"/>
                </a:schemeClr>
              </a:solidFill>
            </a:rPr>
            <a:t> (dialogo ed ascolto attivo), di </a:t>
          </a:r>
          <a:r>
            <a:rPr lang="it-IT" b="1" dirty="0">
              <a:solidFill>
                <a:schemeClr val="accent5">
                  <a:lumMod val="50000"/>
                </a:schemeClr>
              </a:solidFill>
            </a:rPr>
            <a:t>negoziare e mediare</a:t>
          </a:r>
          <a:r>
            <a:rPr lang="it-IT" dirty="0">
              <a:solidFill>
                <a:schemeClr val="accent5">
                  <a:lumMod val="50000"/>
                </a:schemeClr>
              </a:solidFill>
            </a:rPr>
            <a:t>, ecc. (per es. comunicatività, empatia, assertività, </a:t>
          </a:r>
          <a:r>
            <a:rPr lang="it-IT" b="1" dirty="0">
              <a:solidFill>
                <a:schemeClr val="accent5">
                  <a:lumMod val="50000"/>
                </a:schemeClr>
              </a:solidFill>
            </a:rPr>
            <a:t>capacità di gestire situazioni conflittuali</a:t>
          </a:r>
          <a:r>
            <a:rPr lang="it-IT" dirty="0">
              <a:solidFill>
                <a:schemeClr val="accent5">
                  <a:lumMod val="50000"/>
                </a:schemeClr>
              </a:solidFill>
            </a:rPr>
            <a:t>, attitudine al lavoro di squadra, ecc.)</a:t>
          </a:r>
        </a:p>
      </dgm:t>
    </dgm:pt>
    <dgm:pt modelId="{8EB9DA64-F6D2-48A4-A1DB-BDD25F38D37E}" type="parTrans" cxnId="{445886F6-8AD9-4E0D-936F-FA2616500EFD}">
      <dgm:prSet/>
      <dgm:spPr/>
      <dgm:t>
        <a:bodyPr/>
        <a:lstStyle/>
        <a:p>
          <a:endParaRPr lang="it-IT"/>
        </a:p>
      </dgm:t>
    </dgm:pt>
    <dgm:pt modelId="{BCBB939D-830D-4529-9E4E-A8167001111D}" type="sibTrans" cxnId="{445886F6-8AD9-4E0D-936F-FA2616500EFD}">
      <dgm:prSet/>
      <dgm:spPr/>
      <dgm:t>
        <a:bodyPr/>
        <a:lstStyle/>
        <a:p>
          <a:endParaRPr lang="it-IT"/>
        </a:p>
      </dgm:t>
    </dgm:pt>
    <dgm:pt modelId="{5B344421-DC4E-4011-808F-4889A21E754D}">
      <dgm:prSet phldrT="[Testo]" custT="1"/>
      <dgm:spPr>
        <a:solidFill>
          <a:schemeClr val="accent4">
            <a:lumMod val="60000"/>
            <a:lumOff val="40000"/>
            <a:alpha val="90000"/>
          </a:schemeClr>
        </a:solidFill>
      </dgm:spPr>
      <dgm:t>
        <a:bodyPr/>
        <a:lstStyle/>
        <a:p>
          <a:endPar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dgm:t>
    </dgm:pt>
    <dgm:pt modelId="{2CADD82E-D1DC-4A12-8602-F5657E3B650B}" type="parTrans" cxnId="{35FA2AAE-6C34-40D6-A973-174D156A0BCB}">
      <dgm:prSet/>
      <dgm:spPr/>
      <dgm:t>
        <a:bodyPr/>
        <a:lstStyle/>
        <a:p>
          <a:endParaRPr lang="it-IT"/>
        </a:p>
      </dgm:t>
    </dgm:pt>
    <dgm:pt modelId="{C37E8687-C66F-46C0-8A76-31895AC8F648}" type="sibTrans" cxnId="{35FA2AAE-6C34-40D6-A973-174D156A0BCB}">
      <dgm:prSet/>
      <dgm:spPr/>
      <dgm:t>
        <a:bodyPr/>
        <a:lstStyle/>
        <a:p>
          <a:endParaRPr lang="it-IT"/>
        </a:p>
      </dgm:t>
    </dgm:pt>
    <dgm:pt modelId="{B218D8E5-7E77-4CD6-90ED-54C2FE3E818A}" type="pres">
      <dgm:prSet presAssocID="{2A8BC038-9E72-45F4-AC18-FAD207607D12}" presName="Name0" presStyleCnt="0">
        <dgm:presLayoutVars>
          <dgm:dir/>
          <dgm:animLvl val="lvl"/>
          <dgm:resizeHandles val="exact"/>
        </dgm:presLayoutVars>
      </dgm:prSet>
      <dgm:spPr/>
    </dgm:pt>
    <dgm:pt modelId="{66B3235E-D026-421C-A88C-8D74F1277F6A}" type="pres">
      <dgm:prSet presAssocID="{2C91A670-A95C-4AE2-9A1F-D2F1FCCBCC9E}" presName="linNode" presStyleCnt="0"/>
      <dgm:spPr/>
    </dgm:pt>
    <dgm:pt modelId="{9178B92D-C624-440F-8821-CD4C4F6025AA}" type="pres">
      <dgm:prSet presAssocID="{2C91A670-A95C-4AE2-9A1F-D2F1FCCBCC9E}" presName="parentText" presStyleLbl="node1" presStyleIdx="0" presStyleCnt="6" custScaleY="223309" custLinFactNeighborX="95" custLinFactNeighborY="-366">
        <dgm:presLayoutVars>
          <dgm:chMax val="1"/>
          <dgm:bulletEnabled val="1"/>
        </dgm:presLayoutVars>
      </dgm:prSet>
      <dgm:spPr/>
    </dgm:pt>
    <dgm:pt modelId="{6CF98995-0B8E-4437-AD0F-6EF90DE9E5CA}" type="pres">
      <dgm:prSet presAssocID="{2C91A670-A95C-4AE2-9A1F-D2F1FCCBCC9E}" presName="descendantText" presStyleLbl="alignAccFollowNode1" presStyleIdx="0" presStyleCnt="3" custScaleY="185506" custLinFactNeighborX="-115" custLinFactNeighborY="2745">
        <dgm:presLayoutVars>
          <dgm:bulletEnabled val="1"/>
        </dgm:presLayoutVars>
      </dgm:prSet>
      <dgm:spPr/>
    </dgm:pt>
    <dgm:pt modelId="{8175FE68-719D-4E1B-B00D-A193014BC3D8}" type="pres">
      <dgm:prSet presAssocID="{3B0A645C-4AF1-4CE2-99C1-41931EAC9450}" presName="sp" presStyleCnt="0"/>
      <dgm:spPr/>
    </dgm:pt>
    <dgm:pt modelId="{A37E60F3-649F-420F-BE2D-6F06A025E0BA}" type="pres">
      <dgm:prSet presAssocID="{2E8FF500-A231-4686-9653-8407EE0137C1}" presName="linNode" presStyleCnt="0"/>
      <dgm:spPr/>
    </dgm:pt>
    <dgm:pt modelId="{3BF53291-69C8-46F5-A173-0C49FCD9C1BB}" type="pres">
      <dgm:prSet presAssocID="{2E8FF500-A231-4686-9653-8407EE0137C1}" presName="parentText" presStyleLbl="node1" presStyleIdx="1" presStyleCnt="6" custScaleY="239864" custLinFactNeighborX="71" custLinFactNeighborY="11073">
        <dgm:presLayoutVars>
          <dgm:chMax val="1"/>
          <dgm:bulletEnabled val="1"/>
        </dgm:presLayoutVars>
      </dgm:prSet>
      <dgm:spPr/>
    </dgm:pt>
    <dgm:pt modelId="{C1E3A245-8CB1-41F5-9166-F8F66446B1C3}" type="pres">
      <dgm:prSet presAssocID="{98276552-F0DB-41A7-B644-06140661F5E3}" presName="sp" presStyleCnt="0"/>
      <dgm:spPr/>
    </dgm:pt>
    <dgm:pt modelId="{0AD9007A-AFCE-4EA2-90A1-54449A0A148D}" type="pres">
      <dgm:prSet presAssocID="{D4C32FB3-7C5E-4F85-8F3C-92578EEDC814}" presName="linNode" presStyleCnt="0"/>
      <dgm:spPr/>
    </dgm:pt>
    <dgm:pt modelId="{1FD18055-E6D6-4185-9088-004D3BEE6648}" type="pres">
      <dgm:prSet presAssocID="{D4C32FB3-7C5E-4F85-8F3C-92578EEDC814}" presName="parentText" presStyleLbl="node1" presStyleIdx="2" presStyleCnt="6" custScaleX="100000" custScaleY="309793" custLinFactNeighborX="40" custLinFactNeighborY="38420">
        <dgm:presLayoutVars>
          <dgm:chMax val="1"/>
          <dgm:bulletEnabled val="1"/>
        </dgm:presLayoutVars>
      </dgm:prSet>
      <dgm:spPr/>
    </dgm:pt>
    <dgm:pt modelId="{FC1A47D1-AD6E-4E8F-926D-B5CA2FFB2386}" type="pres">
      <dgm:prSet presAssocID="{D4C32FB3-7C5E-4F85-8F3C-92578EEDC814}" presName="descendantText" presStyleLbl="alignAccFollowNode1" presStyleIdx="1" presStyleCnt="3" custScaleY="353310" custLinFactNeighborX="2830" custLinFactNeighborY="51084">
        <dgm:presLayoutVars>
          <dgm:bulletEnabled val="1"/>
        </dgm:presLayoutVars>
      </dgm:prSet>
      <dgm:spPr/>
    </dgm:pt>
    <dgm:pt modelId="{F9BAC816-F2BB-4598-AC30-01F98DDD2123}" type="pres">
      <dgm:prSet presAssocID="{7DC0FA21-23C1-4938-9537-6DE5434FB2CC}" presName="sp" presStyleCnt="0"/>
      <dgm:spPr/>
    </dgm:pt>
    <dgm:pt modelId="{8E6E6831-5A07-4521-8406-1FD053A9AA33}" type="pres">
      <dgm:prSet presAssocID="{9310EE6A-8F87-427B-8B18-078C4B6260B4}" presName="linNode" presStyleCnt="0"/>
      <dgm:spPr/>
    </dgm:pt>
    <dgm:pt modelId="{12D9BF0D-4BC5-4CAD-98BB-7D0F0C69FC71}" type="pres">
      <dgm:prSet presAssocID="{9310EE6A-8F87-427B-8B18-078C4B6260B4}" presName="parentText" presStyleLbl="node1" presStyleIdx="3" presStyleCnt="6" custScaleY="223900" custLinFactNeighborX="-11931" custLinFactNeighborY="70269">
        <dgm:presLayoutVars>
          <dgm:chMax val="1"/>
          <dgm:bulletEnabled val="1"/>
        </dgm:presLayoutVars>
      </dgm:prSet>
      <dgm:spPr>
        <a:xfrm>
          <a:off x="0" y="4477022"/>
          <a:ext cx="4100169" cy="1420339"/>
        </a:xfrm>
        <a:prstGeom prst="roundRect">
          <a:avLst/>
        </a:prstGeom>
      </dgm:spPr>
    </dgm:pt>
    <dgm:pt modelId="{B9C610CB-052C-4B82-BA6A-3E6FC44EBC8B}" type="pres">
      <dgm:prSet presAssocID="{9310EE6A-8F87-427B-8B18-078C4B6260B4}" presName="descendantText" presStyleLbl="alignAccFollowNode1" presStyleIdx="2" presStyleCnt="3" custScaleY="300911" custLinFactY="5536" custLinFactNeighborX="272" custLinFactNeighborY="100000">
        <dgm:presLayoutVars>
          <dgm:bulletEnabled val="1"/>
        </dgm:presLayoutVars>
      </dgm:prSet>
      <dgm:spPr/>
    </dgm:pt>
    <dgm:pt modelId="{9BFACC36-9FF1-4BBA-A45B-8C87B6D860D3}" type="pres">
      <dgm:prSet presAssocID="{D8EA8920-BC68-4F84-B584-EEFE75277592}" presName="sp" presStyleCnt="0"/>
      <dgm:spPr/>
    </dgm:pt>
    <dgm:pt modelId="{FF0D286A-F6F6-4952-9CB1-FFCFED2E9D86}" type="pres">
      <dgm:prSet presAssocID="{05370F04-177B-47FA-B59E-722EC0033A4F}" presName="linNode" presStyleCnt="0"/>
      <dgm:spPr/>
    </dgm:pt>
    <dgm:pt modelId="{BF2C4D7B-C960-4D55-919B-47D7F70E778A}" type="pres">
      <dgm:prSet presAssocID="{05370F04-177B-47FA-B59E-722EC0033A4F}" presName="parentText" presStyleLbl="node1" presStyleIdx="4" presStyleCnt="6" custScaleY="275282" custLinFactNeighborX="-1754" custLinFactNeighborY="95875">
        <dgm:presLayoutVars>
          <dgm:chMax val="1"/>
          <dgm:bulletEnabled val="1"/>
        </dgm:presLayoutVars>
      </dgm:prSet>
      <dgm:spPr/>
    </dgm:pt>
    <dgm:pt modelId="{554815A6-C92B-4EC6-9A3B-95F31400BF3C}" type="pres">
      <dgm:prSet presAssocID="{1C964AC6-119F-4313-BEE6-E4BAFE07CA85}" presName="sp" presStyleCnt="0"/>
      <dgm:spPr/>
    </dgm:pt>
    <dgm:pt modelId="{9DD31850-299E-41B5-B4F6-C10AFF2BD7D2}" type="pres">
      <dgm:prSet presAssocID="{478E798C-2FD0-429C-BCC1-A36E6A20C315}" presName="linNode" presStyleCnt="0"/>
      <dgm:spPr/>
    </dgm:pt>
    <dgm:pt modelId="{832E9620-9482-472B-8C61-B585C1E6025B}" type="pres">
      <dgm:prSet presAssocID="{478E798C-2FD0-429C-BCC1-A36E6A20C315}" presName="parentText" presStyleLbl="node1" presStyleIdx="5" presStyleCnt="6" custScaleX="179174" custScaleY="228461" custLinFactY="-68723" custLinFactNeighborX="98990" custLinFactNeighborY="-100000">
        <dgm:presLayoutVars>
          <dgm:chMax val="1"/>
          <dgm:bulletEnabled val="1"/>
        </dgm:presLayoutVars>
      </dgm:prSet>
      <dgm:spPr/>
    </dgm:pt>
  </dgm:ptLst>
  <dgm:cxnLst>
    <dgm:cxn modelId="{A71DA81F-E2C6-43D1-911A-B46F5B57B135}" type="presOf" srcId="{9310EE6A-8F87-427B-8B18-078C4B6260B4}" destId="{12D9BF0D-4BC5-4CAD-98BB-7D0F0C69FC71}" srcOrd="0" destOrd="0" presId="urn:microsoft.com/office/officeart/2005/8/layout/vList5"/>
    <dgm:cxn modelId="{A2676328-F850-4D0F-8130-C9F16EA030B7}" type="presOf" srcId="{478E798C-2FD0-429C-BCC1-A36E6A20C315}" destId="{832E9620-9482-472B-8C61-B585C1E6025B}" srcOrd="0" destOrd="0" presId="urn:microsoft.com/office/officeart/2005/8/layout/vList5"/>
    <dgm:cxn modelId="{C0363F3E-35AF-4DB4-B739-737EDE8F9F9E}" type="presOf" srcId="{D4C32FB3-7C5E-4F85-8F3C-92578EEDC814}" destId="{1FD18055-E6D6-4185-9088-004D3BEE6648}" srcOrd="0" destOrd="0" presId="urn:microsoft.com/office/officeart/2005/8/layout/vList5"/>
    <dgm:cxn modelId="{229DDF67-16B5-48BA-AA8B-36AF2E437CE4}" srcId="{2A8BC038-9E72-45F4-AC18-FAD207607D12}" destId="{05370F04-177B-47FA-B59E-722EC0033A4F}" srcOrd="4" destOrd="0" parTransId="{237D9F19-B8E7-4C6E-9565-126A3E93712D}" sibTransId="{1C964AC6-119F-4313-BEE6-E4BAFE07CA85}"/>
    <dgm:cxn modelId="{D814E048-A798-421C-805C-DEFAAFEC1ADC}" type="presOf" srcId="{2A8BC038-9E72-45F4-AC18-FAD207607D12}" destId="{B218D8E5-7E77-4CD6-90ED-54C2FE3E818A}" srcOrd="0" destOrd="0" presId="urn:microsoft.com/office/officeart/2005/8/layout/vList5"/>
    <dgm:cxn modelId="{91C5A16E-CF7F-43DF-8B72-6F7A12C7C1E0}" srcId="{2A8BC038-9E72-45F4-AC18-FAD207607D12}" destId="{9310EE6A-8F87-427B-8B18-078C4B6260B4}" srcOrd="3" destOrd="0" parTransId="{B6070DC0-C9CE-4B97-8188-EF9F514BB22F}" sibTransId="{D8EA8920-BC68-4F84-B584-EEFE75277592}"/>
    <dgm:cxn modelId="{66294652-8D40-42C4-BE96-8F6DE9122069}" srcId="{2A8BC038-9E72-45F4-AC18-FAD207607D12}" destId="{D4C32FB3-7C5E-4F85-8F3C-92578EEDC814}" srcOrd="2" destOrd="0" parTransId="{2E7E4163-98D5-44BD-BDE3-F390CE1BCED6}" sibTransId="{7DC0FA21-23C1-4938-9537-6DE5434FB2CC}"/>
    <dgm:cxn modelId="{06770679-2231-4FBA-9FDB-62A08C23E64E}" type="presOf" srcId="{2C91A670-A95C-4AE2-9A1F-D2F1FCCBCC9E}" destId="{9178B92D-C624-440F-8821-CD4C4F6025AA}" srcOrd="0" destOrd="0" presId="urn:microsoft.com/office/officeart/2005/8/layout/vList5"/>
    <dgm:cxn modelId="{10DA2D7D-AABC-42EE-864D-868B98086C1F}" type="presOf" srcId="{B5D73AE2-8078-48D7-B957-CC28DF4AD772}" destId="{FC1A47D1-AD6E-4E8F-926D-B5CA2FFB2386}" srcOrd="0" destOrd="1" presId="urn:microsoft.com/office/officeart/2005/8/layout/vList5"/>
    <dgm:cxn modelId="{716F8F82-82C8-4FBC-936B-7DDA12F70144}" srcId="{D4C32FB3-7C5E-4F85-8F3C-92578EEDC814}" destId="{391BDA90-FCCD-48DE-91F9-FEF212396802}" srcOrd="2" destOrd="0" parTransId="{75148607-FEA1-4368-A0AA-9E641EFECA48}" sibTransId="{286E99F2-3396-4349-AA59-746581CCE187}"/>
    <dgm:cxn modelId="{78D72A8C-902F-49F4-93CE-44A0E02E0D5D}" srcId="{2A8BC038-9E72-45F4-AC18-FAD207607D12}" destId="{2E8FF500-A231-4686-9653-8407EE0137C1}" srcOrd="1" destOrd="0" parTransId="{E77CB1A0-2CE8-48F1-85C1-AF1BB098C89D}" sibTransId="{98276552-F0DB-41A7-B644-06140661F5E3}"/>
    <dgm:cxn modelId="{69ABFE91-433A-4ABD-9805-81F1C0532FE5}" srcId="{2C91A670-A95C-4AE2-9A1F-D2F1FCCBCC9E}" destId="{DDF0146B-29DF-46A3-9889-5C6D75957FE7}" srcOrd="0" destOrd="0" parTransId="{2FB891A8-8D8B-491F-8AF8-8FC7EE425836}" sibTransId="{B64616C3-3776-4CD5-9A49-7433E1553339}"/>
    <dgm:cxn modelId="{C3D32EA4-965E-4F34-9C15-5FBD31B6965C}" srcId="{9310EE6A-8F87-427B-8B18-078C4B6260B4}" destId="{BEDDEC7C-96CB-40E0-9A6A-50630768513D}" srcOrd="0" destOrd="0" parTransId="{9771E7B5-BD45-4D39-805A-583E7151E131}" sibTransId="{E78747E1-0552-4AB3-B791-E265A4EC7864}"/>
    <dgm:cxn modelId="{35FA2AAE-6C34-40D6-A973-174D156A0BCB}" srcId="{D4C32FB3-7C5E-4F85-8F3C-92578EEDC814}" destId="{5B344421-DC4E-4011-808F-4889A21E754D}" srcOrd="0" destOrd="0" parTransId="{2CADD82E-D1DC-4A12-8602-F5657E3B650B}" sibTransId="{C37E8687-C66F-46C0-8A76-31895AC8F648}"/>
    <dgm:cxn modelId="{279756B2-2098-4702-AE42-011516ADB966}" type="presOf" srcId="{BEDDEC7C-96CB-40E0-9A6A-50630768513D}" destId="{B9C610CB-052C-4B82-BA6A-3E6FC44EBC8B}" srcOrd="0" destOrd="0" presId="urn:microsoft.com/office/officeart/2005/8/layout/vList5"/>
    <dgm:cxn modelId="{5B4895C0-D018-4C37-8DFA-051423D3F03A}" type="presOf" srcId="{05370F04-177B-47FA-B59E-722EC0033A4F}" destId="{BF2C4D7B-C960-4D55-919B-47D7F70E778A}" srcOrd="0" destOrd="0" presId="urn:microsoft.com/office/officeart/2005/8/layout/vList5"/>
    <dgm:cxn modelId="{21E599C3-47A9-495A-9B2F-F50CC334F558}" type="presOf" srcId="{391BDA90-FCCD-48DE-91F9-FEF212396802}" destId="{FC1A47D1-AD6E-4E8F-926D-B5CA2FFB2386}" srcOrd="0" destOrd="2" presId="urn:microsoft.com/office/officeart/2005/8/layout/vList5"/>
    <dgm:cxn modelId="{49F9E3DF-B4B9-42DC-8D81-FF14284DE08E}" type="presOf" srcId="{DDF0146B-29DF-46A3-9889-5C6D75957FE7}" destId="{6CF98995-0B8E-4437-AD0F-6EF90DE9E5CA}" srcOrd="0" destOrd="0" presId="urn:microsoft.com/office/officeart/2005/8/layout/vList5"/>
    <dgm:cxn modelId="{892B45E2-21EE-4678-AB60-127055037B3B}" type="presOf" srcId="{5B344421-DC4E-4011-808F-4889A21E754D}" destId="{FC1A47D1-AD6E-4E8F-926D-B5CA2FFB2386}" srcOrd="0" destOrd="0" presId="urn:microsoft.com/office/officeart/2005/8/layout/vList5"/>
    <dgm:cxn modelId="{3139FDE6-A4DF-4934-B3B4-4CEAD72BC1AE}" srcId="{2A8BC038-9E72-45F4-AC18-FAD207607D12}" destId="{2C91A670-A95C-4AE2-9A1F-D2F1FCCBCC9E}" srcOrd="0" destOrd="0" parTransId="{C7937B79-8DE7-40C7-B31D-2E8C9E191B43}" sibTransId="{3B0A645C-4AF1-4CE2-99C1-41931EAC9450}"/>
    <dgm:cxn modelId="{072E73EF-BA41-4C5D-8E13-E3C6F48E3590}" srcId="{D4C32FB3-7C5E-4F85-8F3C-92578EEDC814}" destId="{B5D73AE2-8078-48D7-B957-CC28DF4AD772}" srcOrd="1" destOrd="0" parTransId="{5828A4AD-1913-4665-BA0D-447DB7ECA51E}" sibTransId="{70DD1EAE-210A-4D93-A5D9-05E8E4EABF17}"/>
    <dgm:cxn modelId="{445886F6-8AD9-4E0D-936F-FA2616500EFD}" srcId="{2A8BC038-9E72-45F4-AC18-FAD207607D12}" destId="{478E798C-2FD0-429C-BCC1-A36E6A20C315}" srcOrd="5" destOrd="0" parTransId="{8EB9DA64-F6D2-48A4-A1DB-BDD25F38D37E}" sibTransId="{BCBB939D-830D-4529-9E4E-A8167001111D}"/>
    <dgm:cxn modelId="{4371A6FE-1F80-4577-BA42-65092934AE6E}" type="presOf" srcId="{2E8FF500-A231-4686-9653-8407EE0137C1}" destId="{3BF53291-69C8-46F5-A173-0C49FCD9C1BB}" srcOrd="0" destOrd="0" presId="urn:microsoft.com/office/officeart/2005/8/layout/vList5"/>
    <dgm:cxn modelId="{E5FA15C5-D3AB-401D-A4B7-B4D4AA0C54F0}" type="presParOf" srcId="{B218D8E5-7E77-4CD6-90ED-54C2FE3E818A}" destId="{66B3235E-D026-421C-A88C-8D74F1277F6A}" srcOrd="0" destOrd="0" presId="urn:microsoft.com/office/officeart/2005/8/layout/vList5"/>
    <dgm:cxn modelId="{CD0EB84B-3C5D-44CA-875D-5CF170BBA69F}" type="presParOf" srcId="{66B3235E-D026-421C-A88C-8D74F1277F6A}" destId="{9178B92D-C624-440F-8821-CD4C4F6025AA}" srcOrd="0" destOrd="0" presId="urn:microsoft.com/office/officeart/2005/8/layout/vList5"/>
    <dgm:cxn modelId="{CB0B02E7-D9CD-44B0-A1DE-A4EB42720575}" type="presParOf" srcId="{66B3235E-D026-421C-A88C-8D74F1277F6A}" destId="{6CF98995-0B8E-4437-AD0F-6EF90DE9E5CA}" srcOrd="1" destOrd="0" presId="urn:microsoft.com/office/officeart/2005/8/layout/vList5"/>
    <dgm:cxn modelId="{DE5DF6BB-EC45-4CD4-9518-E3D0ED7F0DEA}" type="presParOf" srcId="{B218D8E5-7E77-4CD6-90ED-54C2FE3E818A}" destId="{8175FE68-719D-4E1B-B00D-A193014BC3D8}" srcOrd="1" destOrd="0" presId="urn:microsoft.com/office/officeart/2005/8/layout/vList5"/>
    <dgm:cxn modelId="{E363746F-59AC-4595-B2F6-C55CA7F33BE6}" type="presParOf" srcId="{B218D8E5-7E77-4CD6-90ED-54C2FE3E818A}" destId="{A37E60F3-649F-420F-BE2D-6F06A025E0BA}" srcOrd="2" destOrd="0" presId="urn:microsoft.com/office/officeart/2005/8/layout/vList5"/>
    <dgm:cxn modelId="{46280F02-1B8C-4EBD-9F9F-BFAFAEEA8296}" type="presParOf" srcId="{A37E60F3-649F-420F-BE2D-6F06A025E0BA}" destId="{3BF53291-69C8-46F5-A173-0C49FCD9C1BB}" srcOrd="0" destOrd="0" presId="urn:microsoft.com/office/officeart/2005/8/layout/vList5"/>
    <dgm:cxn modelId="{1112D564-6386-42DA-AE0D-3A6B0D1C6A36}" type="presParOf" srcId="{B218D8E5-7E77-4CD6-90ED-54C2FE3E818A}" destId="{C1E3A245-8CB1-41F5-9166-F8F66446B1C3}" srcOrd="3" destOrd="0" presId="urn:microsoft.com/office/officeart/2005/8/layout/vList5"/>
    <dgm:cxn modelId="{E012B775-7589-403B-A292-FCBDF35D44A3}" type="presParOf" srcId="{B218D8E5-7E77-4CD6-90ED-54C2FE3E818A}" destId="{0AD9007A-AFCE-4EA2-90A1-54449A0A148D}" srcOrd="4" destOrd="0" presId="urn:microsoft.com/office/officeart/2005/8/layout/vList5"/>
    <dgm:cxn modelId="{90D9BB4C-402D-496B-872B-A3B83FFAABA1}" type="presParOf" srcId="{0AD9007A-AFCE-4EA2-90A1-54449A0A148D}" destId="{1FD18055-E6D6-4185-9088-004D3BEE6648}" srcOrd="0" destOrd="0" presId="urn:microsoft.com/office/officeart/2005/8/layout/vList5"/>
    <dgm:cxn modelId="{32A69065-2E61-48DB-88DC-6CAE4A6CC26D}" type="presParOf" srcId="{0AD9007A-AFCE-4EA2-90A1-54449A0A148D}" destId="{FC1A47D1-AD6E-4E8F-926D-B5CA2FFB2386}" srcOrd="1" destOrd="0" presId="urn:microsoft.com/office/officeart/2005/8/layout/vList5"/>
    <dgm:cxn modelId="{BA6B36E0-D660-4E4E-BFBC-BDAFEE88C1C7}" type="presParOf" srcId="{B218D8E5-7E77-4CD6-90ED-54C2FE3E818A}" destId="{F9BAC816-F2BB-4598-AC30-01F98DDD2123}" srcOrd="5" destOrd="0" presId="urn:microsoft.com/office/officeart/2005/8/layout/vList5"/>
    <dgm:cxn modelId="{26FFB573-12D0-4E88-B545-9B51429E574D}" type="presParOf" srcId="{B218D8E5-7E77-4CD6-90ED-54C2FE3E818A}" destId="{8E6E6831-5A07-4521-8406-1FD053A9AA33}" srcOrd="6" destOrd="0" presId="urn:microsoft.com/office/officeart/2005/8/layout/vList5"/>
    <dgm:cxn modelId="{750D0665-609A-426E-BF2C-8A18F21AB0D1}" type="presParOf" srcId="{8E6E6831-5A07-4521-8406-1FD053A9AA33}" destId="{12D9BF0D-4BC5-4CAD-98BB-7D0F0C69FC71}" srcOrd="0" destOrd="0" presId="urn:microsoft.com/office/officeart/2005/8/layout/vList5"/>
    <dgm:cxn modelId="{F3CBF434-E7D7-4B3F-A383-DF75E909C2AD}" type="presParOf" srcId="{8E6E6831-5A07-4521-8406-1FD053A9AA33}" destId="{B9C610CB-052C-4B82-BA6A-3E6FC44EBC8B}" srcOrd="1" destOrd="0" presId="urn:microsoft.com/office/officeart/2005/8/layout/vList5"/>
    <dgm:cxn modelId="{2100328C-4DAC-45F3-A53B-134D34BFED38}" type="presParOf" srcId="{B218D8E5-7E77-4CD6-90ED-54C2FE3E818A}" destId="{9BFACC36-9FF1-4BBA-A45B-8C87B6D860D3}" srcOrd="7" destOrd="0" presId="urn:microsoft.com/office/officeart/2005/8/layout/vList5"/>
    <dgm:cxn modelId="{7772C858-F612-4566-8AE4-C1A1030A6248}" type="presParOf" srcId="{B218D8E5-7E77-4CD6-90ED-54C2FE3E818A}" destId="{FF0D286A-F6F6-4952-9CB1-FFCFED2E9D86}" srcOrd="8" destOrd="0" presId="urn:microsoft.com/office/officeart/2005/8/layout/vList5"/>
    <dgm:cxn modelId="{53599E45-005C-4A88-A99E-2FBF8497BA17}" type="presParOf" srcId="{FF0D286A-F6F6-4952-9CB1-FFCFED2E9D86}" destId="{BF2C4D7B-C960-4D55-919B-47D7F70E778A}" srcOrd="0" destOrd="0" presId="urn:microsoft.com/office/officeart/2005/8/layout/vList5"/>
    <dgm:cxn modelId="{094E5C50-1F2B-4D91-A3AA-F26B25CCE0B3}" type="presParOf" srcId="{B218D8E5-7E77-4CD6-90ED-54C2FE3E818A}" destId="{554815A6-C92B-4EC6-9A3B-95F31400BF3C}" srcOrd="9" destOrd="0" presId="urn:microsoft.com/office/officeart/2005/8/layout/vList5"/>
    <dgm:cxn modelId="{D251E2CE-F0EC-496F-8E14-D9E73FCC7762}" type="presParOf" srcId="{B218D8E5-7E77-4CD6-90ED-54C2FE3E818A}" destId="{9DD31850-299E-41B5-B4F6-C10AFF2BD7D2}" srcOrd="10" destOrd="0" presId="urn:microsoft.com/office/officeart/2005/8/layout/vList5"/>
    <dgm:cxn modelId="{DF6CE41A-4FBA-4078-84E8-64D2F66E68D4}" type="presParOf" srcId="{9DD31850-299E-41B5-B4F6-C10AFF2BD7D2}" destId="{832E9620-9482-472B-8C61-B585C1E6025B}"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35E886-8645-4FCC-A20D-D682EDE21C42}" type="doc">
      <dgm:prSet loTypeId="urn:microsoft.com/office/officeart/2005/8/layout/vList5" loCatId="list" qsTypeId="urn:microsoft.com/office/officeart/2005/8/quickstyle/simple5" qsCatId="simple" csTypeId="urn:microsoft.com/office/officeart/2005/8/colors/accent1_3" csCatId="accent1" phldr="1"/>
      <dgm:spPr/>
      <dgm:t>
        <a:bodyPr/>
        <a:lstStyle/>
        <a:p>
          <a:endParaRPr lang="it-IT"/>
        </a:p>
      </dgm:t>
    </dgm:pt>
    <dgm:pt modelId="{44808254-7831-46DD-B21B-690C25BF0D3C}">
      <dgm:prSet phldrT="[Testo]"/>
      <dgm:spPr/>
      <dgm:t>
        <a:bodyPr/>
        <a:lstStyle/>
        <a:p>
          <a:r>
            <a:rPr lang="it-IT" b="1" cap="small" baseline="0" dirty="0">
              <a:latin typeface="Calibri" panose="020F0502020204030204"/>
              <a:ea typeface="+mn-ea"/>
              <a:cs typeface="+mn-cs"/>
            </a:rPr>
            <a:t>Tecnico PROFESSIONALI</a:t>
          </a:r>
          <a:endParaRPr lang="it-IT" dirty="0"/>
        </a:p>
      </dgm:t>
    </dgm:pt>
    <dgm:pt modelId="{EC28FADA-AA9F-4DF1-8E8A-B43F511C5FEA}" type="parTrans" cxnId="{26CE25DB-FF18-43F8-8273-5D9A7323EBA5}">
      <dgm:prSet/>
      <dgm:spPr/>
      <dgm:t>
        <a:bodyPr/>
        <a:lstStyle/>
        <a:p>
          <a:endParaRPr lang="it-IT"/>
        </a:p>
      </dgm:t>
    </dgm:pt>
    <dgm:pt modelId="{79DF57A5-13B0-4711-9690-1F5A64CD004D}" type="sibTrans" cxnId="{26CE25DB-FF18-43F8-8273-5D9A7323EBA5}">
      <dgm:prSet/>
      <dgm:spPr/>
      <dgm:t>
        <a:bodyPr/>
        <a:lstStyle/>
        <a:p>
          <a:endParaRPr lang="it-IT"/>
        </a:p>
      </dgm:t>
    </dgm:pt>
    <dgm:pt modelId="{6984CEC5-B125-4641-835A-B3B7FB2594FC}">
      <dgm:prSet phldrT="[Testo]" custT="1"/>
      <dgm:spPr/>
      <dgm:t>
        <a:bodyPr/>
        <a:lstStyle/>
        <a:p>
          <a:r>
            <a:rPr lang="it-IT" sz="1600" dirty="0">
              <a:solidFill>
                <a:srgbClr val="002060"/>
              </a:solidFill>
            </a:rPr>
            <a:t>Capacità </a:t>
          </a:r>
          <a:r>
            <a:rPr lang="it-IT" sz="1600" b="1" dirty="0">
              <a:solidFill>
                <a:srgbClr val="002060"/>
              </a:solidFill>
            </a:rPr>
            <a:t>tecnico-pratiche </a:t>
          </a:r>
          <a:r>
            <a:rPr lang="it-IT" sz="1600" b="0" dirty="0">
              <a:solidFill>
                <a:srgbClr val="002060"/>
              </a:solidFill>
            </a:rPr>
            <a:t>e</a:t>
          </a:r>
          <a:r>
            <a:rPr lang="it-IT" sz="1600" b="1" dirty="0">
              <a:solidFill>
                <a:srgbClr val="002060"/>
              </a:solidFill>
            </a:rPr>
            <a:t> conoscenze teoriche </a:t>
          </a:r>
        </a:p>
      </dgm:t>
    </dgm:pt>
    <dgm:pt modelId="{C09327FB-6E47-4833-8C4B-29802145FD80}" type="parTrans" cxnId="{76E867CC-2CCB-44BE-A02D-6D416F7C89FC}">
      <dgm:prSet/>
      <dgm:spPr/>
      <dgm:t>
        <a:bodyPr/>
        <a:lstStyle/>
        <a:p>
          <a:endParaRPr lang="it-IT"/>
        </a:p>
      </dgm:t>
    </dgm:pt>
    <dgm:pt modelId="{CD92473D-10FE-431C-9CA9-1B4614BDC01B}" type="sibTrans" cxnId="{76E867CC-2CCB-44BE-A02D-6D416F7C89FC}">
      <dgm:prSet/>
      <dgm:spPr/>
      <dgm:t>
        <a:bodyPr/>
        <a:lstStyle/>
        <a:p>
          <a:endParaRPr lang="it-IT"/>
        </a:p>
      </dgm:t>
    </dgm:pt>
    <dgm:pt modelId="{ADBB732F-CA2E-4ECB-8FA2-0515ACDDCD0F}">
      <dgm:prSet phldrT="[Testo]"/>
      <dgm:spPr/>
      <dgm:t>
        <a:bodyPr/>
        <a:lstStyle/>
        <a:p>
          <a:r>
            <a:rPr lang="it-IT" dirty="0"/>
            <a:t>PERSONALI</a:t>
          </a:r>
        </a:p>
      </dgm:t>
    </dgm:pt>
    <dgm:pt modelId="{F10FDA8C-809C-42A1-890C-2DA5A84F2331}" type="parTrans" cxnId="{D9ED27F3-1E1A-43F1-B8C5-8C576E57F847}">
      <dgm:prSet/>
      <dgm:spPr/>
      <dgm:t>
        <a:bodyPr/>
        <a:lstStyle/>
        <a:p>
          <a:endParaRPr lang="it-IT"/>
        </a:p>
      </dgm:t>
    </dgm:pt>
    <dgm:pt modelId="{25DFF581-E69C-42BA-B1A3-245794D89650}" type="sibTrans" cxnId="{D9ED27F3-1E1A-43F1-B8C5-8C576E57F847}">
      <dgm:prSet/>
      <dgm:spPr/>
      <dgm:t>
        <a:bodyPr/>
        <a:lstStyle/>
        <a:p>
          <a:endParaRPr lang="it-IT"/>
        </a:p>
      </dgm:t>
    </dgm:pt>
    <dgm:pt modelId="{14E91B1C-26D4-43AA-8FE2-26037FB45EB8}">
      <dgm:prSet phldrT="[Testo]" custT="1"/>
      <dgm:spPr/>
      <dgm:t>
        <a:bodyPr/>
        <a:lstStyle/>
        <a:p>
          <a:r>
            <a:rPr lang="it-IT" sz="16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Relative alla </a:t>
          </a:r>
          <a:r>
            <a:rPr lang="it-IT" sz="16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consapevolezza</a:t>
          </a:r>
          <a:r>
            <a:rPr lang="it-IT" sz="16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delle proprie capacità e dei propri </a:t>
          </a:r>
          <a:r>
            <a:rPr lang="it-IT" sz="16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punti di forza</a:t>
          </a:r>
          <a:r>
            <a:rPr lang="it-IT" sz="16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nonché al modo di </a:t>
          </a:r>
          <a:r>
            <a:rPr lang="it-IT" sz="16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impiegare le proprie doti </a:t>
          </a:r>
          <a:r>
            <a:rPr lang="it-IT" sz="16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(per es. autonomia, creatività, resistenza, capacità di affermarsi ...); consapevolezza dei propri limiti e volontà di superarli mett</a:t>
          </a:r>
          <a:r>
            <a:rPr lang="it-IT" sz="16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endosi alla prova.</a:t>
          </a:r>
          <a:endParaRPr lang="it-IT" sz="1600" dirty="0">
            <a:solidFill>
              <a:srgbClr val="002060"/>
            </a:solidFill>
          </a:endParaRPr>
        </a:p>
      </dgm:t>
    </dgm:pt>
    <dgm:pt modelId="{2475E9ED-7C92-4E56-82DC-594B39905620}" type="parTrans" cxnId="{43BA2E61-D876-43DC-9E12-8470235839B8}">
      <dgm:prSet/>
      <dgm:spPr/>
      <dgm:t>
        <a:bodyPr/>
        <a:lstStyle/>
        <a:p>
          <a:endParaRPr lang="it-IT"/>
        </a:p>
      </dgm:t>
    </dgm:pt>
    <dgm:pt modelId="{55C3AA7E-46BC-478B-AA01-D970BA1F60E5}" type="sibTrans" cxnId="{43BA2E61-D876-43DC-9E12-8470235839B8}">
      <dgm:prSet/>
      <dgm:spPr/>
      <dgm:t>
        <a:bodyPr/>
        <a:lstStyle/>
        <a:p>
          <a:endParaRPr lang="it-IT"/>
        </a:p>
      </dgm:t>
    </dgm:pt>
    <dgm:pt modelId="{7668DE9D-B3BD-47C1-9082-85801F26FAFE}">
      <dgm:prSet phldrT="[Testo]"/>
      <dgm:spPr/>
      <dgm:t>
        <a:bodyPr/>
        <a:lstStyle/>
        <a:p>
          <a:r>
            <a:rPr lang="it-IT" dirty="0"/>
            <a:t>ORGANIZZATIVE</a:t>
          </a:r>
        </a:p>
      </dgm:t>
    </dgm:pt>
    <dgm:pt modelId="{E460F826-E821-4134-B644-5C63E84F4E25}" type="parTrans" cxnId="{6382E8AC-90D6-4EA5-9D24-2B1E7259C633}">
      <dgm:prSet/>
      <dgm:spPr/>
      <dgm:t>
        <a:bodyPr/>
        <a:lstStyle/>
        <a:p>
          <a:endParaRPr lang="it-IT"/>
        </a:p>
      </dgm:t>
    </dgm:pt>
    <dgm:pt modelId="{C9EEB625-E48E-48EC-9CCB-DAD424E222D0}" type="sibTrans" cxnId="{6382E8AC-90D6-4EA5-9D24-2B1E7259C633}">
      <dgm:prSet/>
      <dgm:spPr/>
      <dgm:t>
        <a:bodyPr/>
        <a:lstStyle/>
        <a:p>
          <a:endParaRPr lang="it-IT"/>
        </a:p>
      </dgm:t>
    </dgm:pt>
    <dgm:pt modelId="{309A8E08-22CB-41BC-A43B-E554ACB3EB73}">
      <dgm:prSet phldrT="[Testo]" custT="1"/>
      <dgm:spPr/>
      <dgm:t>
        <a:bodyPr/>
        <a:lstStyle/>
        <a:p>
          <a:r>
            <a:rPr lang="it-IT" sz="16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Capacità di </a:t>
          </a:r>
          <a:r>
            <a:rPr lang="it-IT" sz="16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pianificare,</a:t>
          </a:r>
          <a:r>
            <a:rPr lang="it-IT" sz="16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organizzare</a:t>
          </a:r>
          <a:r>
            <a:rPr lang="it-IT" sz="16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strutturare e gestire sul piano operativo, economico e della </a:t>
          </a:r>
          <a:r>
            <a:rPr lang="it-IT" sz="16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gestione del tempo </a:t>
          </a:r>
          <a:r>
            <a:rPr lang="it-IT" sz="16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il proprio lavoro (p.es. capacità di </a:t>
          </a:r>
          <a:r>
            <a:rPr lang="it-IT" sz="16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raggiungere gli obiettivi concordati</a:t>
          </a:r>
          <a:r>
            <a:rPr lang="it-IT" sz="16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rispetto delle scadenze</a:t>
          </a:r>
          <a:r>
            <a:rPr lang="it-IT" sz="16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dirty="0" err="1">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problem</a:t>
          </a:r>
          <a:r>
            <a:rPr lang="it-IT" sz="16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solving, capacità di organizzarsi in autonomia, tecniche di lavoro...) </a:t>
          </a:r>
          <a:endParaRPr lang="it-IT" sz="1600" dirty="0">
            <a:solidFill>
              <a:srgbClr val="002060"/>
            </a:solidFill>
          </a:endParaRPr>
        </a:p>
      </dgm:t>
    </dgm:pt>
    <dgm:pt modelId="{53E1396D-D113-442A-B02A-65DCD406B479}" type="parTrans" cxnId="{34803582-EF20-4247-B67B-0CDBF9710641}">
      <dgm:prSet/>
      <dgm:spPr/>
      <dgm:t>
        <a:bodyPr/>
        <a:lstStyle/>
        <a:p>
          <a:endParaRPr lang="it-IT"/>
        </a:p>
      </dgm:t>
    </dgm:pt>
    <dgm:pt modelId="{BE70CA3B-B0A5-4C35-9F38-D9B6BAB93FA0}" type="sibTrans" cxnId="{34803582-EF20-4247-B67B-0CDBF9710641}">
      <dgm:prSet/>
      <dgm:spPr/>
      <dgm:t>
        <a:bodyPr/>
        <a:lstStyle/>
        <a:p>
          <a:endParaRPr lang="it-IT"/>
        </a:p>
      </dgm:t>
    </dgm:pt>
    <dgm:pt modelId="{C373DA0D-CB38-4129-80D3-77A3DE131A0D}">
      <dgm:prSet phldrT="[Testo]"/>
      <dgm:spPr/>
      <dgm:t>
        <a:bodyPr/>
        <a:lstStyle/>
        <a:p>
          <a:pPr>
            <a:buNone/>
          </a:pPr>
          <a:r>
            <a:rPr lang="it-IT" b="1" cap="small" baseline="0">
              <a:latin typeface="Calibri" panose="020F0502020204030204"/>
              <a:ea typeface="+mn-ea"/>
              <a:cs typeface="+mn-cs"/>
            </a:rPr>
            <a:t>Comunicative relazionali</a:t>
          </a:r>
          <a:endParaRPr lang="it-IT" dirty="0"/>
        </a:p>
      </dgm:t>
    </dgm:pt>
    <dgm:pt modelId="{062E3DAB-2B68-43A7-9DDA-2234FD802DD5}" type="parTrans" cxnId="{F822C556-EAEA-4674-A5F2-CFFF4EC4DCD6}">
      <dgm:prSet/>
      <dgm:spPr/>
      <dgm:t>
        <a:bodyPr/>
        <a:lstStyle/>
        <a:p>
          <a:endParaRPr lang="it-IT"/>
        </a:p>
      </dgm:t>
    </dgm:pt>
    <dgm:pt modelId="{908F8972-7011-40AE-9A4A-9C36C35A3F2E}" type="sibTrans" cxnId="{F822C556-EAEA-4674-A5F2-CFFF4EC4DCD6}">
      <dgm:prSet/>
      <dgm:spPr/>
      <dgm:t>
        <a:bodyPr/>
        <a:lstStyle/>
        <a:p>
          <a:endParaRPr lang="it-IT"/>
        </a:p>
      </dgm:t>
    </dgm:pt>
    <dgm:pt modelId="{0E560289-C0AD-4E3E-B2D0-BA3E14D867EC}">
      <dgm:prSet phldrT="[Testo]"/>
      <dgm:spPr/>
      <dgm:t>
        <a:bodyPr/>
        <a:lstStyle/>
        <a:p>
          <a:endParaRPr lang="it-IT" sz="1100" dirty="0"/>
        </a:p>
      </dgm:t>
    </dgm:pt>
    <dgm:pt modelId="{72E27AEE-5E4F-4C6F-A4DB-F8E328077425}" type="parTrans" cxnId="{BA4A7C36-DADC-4C14-A5E3-307FAFB6C526}">
      <dgm:prSet/>
      <dgm:spPr/>
      <dgm:t>
        <a:bodyPr/>
        <a:lstStyle/>
        <a:p>
          <a:endParaRPr lang="it-IT"/>
        </a:p>
      </dgm:t>
    </dgm:pt>
    <dgm:pt modelId="{2BCB8E4B-1CE8-40D4-AC8F-8E15540881E0}" type="sibTrans" cxnId="{BA4A7C36-DADC-4C14-A5E3-307FAFB6C526}">
      <dgm:prSet/>
      <dgm:spPr/>
      <dgm:t>
        <a:bodyPr/>
        <a:lstStyle/>
        <a:p>
          <a:endParaRPr lang="it-IT"/>
        </a:p>
      </dgm:t>
    </dgm:pt>
    <dgm:pt modelId="{45B52B0D-A331-445F-A887-3FFB04CCE28F}">
      <dgm:prSet phldrT="[Testo]"/>
      <dgm:spPr/>
      <dgm:t>
        <a:bodyPr/>
        <a:lstStyle/>
        <a:p>
          <a:r>
            <a:rPr lang="it-IT" b="1" cap="small" baseline="0">
              <a:latin typeface="Calibri" panose="020F0502020204030204"/>
              <a:ea typeface="+mn-ea"/>
              <a:cs typeface="+mn-cs"/>
            </a:rPr>
            <a:t>ORIENTATIVE</a:t>
          </a:r>
          <a:endParaRPr lang="it-IT" dirty="0"/>
        </a:p>
      </dgm:t>
    </dgm:pt>
    <dgm:pt modelId="{701AFDC5-1119-402F-B223-357DE0DA2C37}" type="parTrans" cxnId="{8F7BD316-BD02-4B24-B969-EDA7B8A05882}">
      <dgm:prSet/>
      <dgm:spPr/>
      <dgm:t>
        <a:bodyPr/>
        <a:lstStyle/>
        <a:p>
          <a:endParaRPr lang="it-IT"/>
        </a:p>
      </dgm:t>
    </dgm:pt>
    <dgm:pt modelId="{C7510E4D-A4E7-4A9C-B046-700E5D1AABFD}" type="sibTrans" cxnId="{8F7BD316-BD02-4B24-B969-EDA7B8A05882}">
      <dgm:prSet/>
      <dgm:spPr/>
      <dgm:t>
        <a:bodyPr/>
        <a:lstStyle/>
        <a:p>
          <a:endParaRPr lang="it-IT"/>
        </a:p>
      </dgm:t>
    </dgm:pt>
    <dgm:pt modelId="{D60B97AE-090C-4E5E-9172-8717BAE147E6}" type="pres">
      <dgm:prSet presAssocID="{EE35E886-8645-4FCC-A20D-D682EDE21C42}" presName="Name0" presStyleCnt="0">
        <dgm:presLayoutVars>
          <dgm:dir/>
          <dgm:animLvl val="lvl"/>
          <dgm:resizeHandles val="exact"/>
        </dgm:presLayoutVars>
      </dgm:prSet>
      <dgm:spPr/>
    </dgm:pt>
    <dgm:pt modelId="{31630932-A3FC-40E0-A709-AC6F08949B43}" type="pres">
      <dgm:prSet presAssocID="{44808254-7831-46DD-B21B-690C25BF0D3C}" presName="linNode" presStyleCnt="0"/>
      <dgm:spPr/>
    </dgm:pt>
    <dgm:pt modelId="{8E8B64F9-7C86-444C-8C65-7AFCFF11DE1B}" type="pres">
      <dgm:prSet presAssocID="{44808254-7831-46DD-B21B-690C25BF0D3C}" presName="parentText" presStyleLbl="node1" presStyleIdx="0" presStyleCnt="5">
        <dgm:presLayoutVars>
          <dgm:chMax val="1"/>
          <dgm:bulletEnabled val="1"/>
        </dgm:presLayoutVars>
      </dgm:prSet>
      <dgm:spPr/>
    </dgm:pt>
    <dgm:pt modelId="{2B90B9C9-4643-4923-A790-1EB41D94AEDE}" type="pres">
      <dgm:prSet presAssocID="{44808254-7831-46DD-B21B-690C25BF0D3C}" presName="descendantText" presStyleLbl="alignAccFollowNode1" presStyleIdx="0" presStyleCnt="3">
        <dgm:presLayoutVars>
          <dgm:bulletEnabled val="1"/>
        </dgm:presLayoutVars>
      </dgm:prSet>
      <dgm:spPr/>
    </dgm:pt>
    <dgm:pt modelId="{01F83A77-8D4B-4A0C-A3AD-D20F7B0D67D8}" type="pres">
      <dgm:prSet presAssocID="{79DF57A5-13B0-4711-9690-1F5A64CD004D}" presName="sp" presStyleCnt="0"/>
      <dgm:spPr/>
    </dgm:pt>
    <dgm:pt modelId="{022CCD1B-73CF-4C93-9164-B44EC6C8C386}" type="pres">
      <dgm:prSet presAssocID="{ADBB732F-CA2E-4ECB-8FA2-0515ACDDCD0F}" presName="linNode" presStyleCnt="0"/>
      <dgm:spPr/>
    </dgm:pt>
    <dgm:pt modelId="{D8E1F532-B898-407D-BAF0-238E0A8FD6C2}" type="pres">
      <dgm:prSet presAssocID="{ADBB732F-CA2E-4ECB-8FA2-0515ACDDCD0F}" presName="parentText" presStyleLbl="node1" presStyleIdx="1" presStyleCnt="5">
        <dgm:presLayoutVars>
          <dgm:chMax val="1"/>
          <dgm:bulletEnabled val="1"/>
        </dgm:presLayoutVars>
      </dgm:prSet>
      <dgm:spPr/>
    </dgm:pt>
    <dgm:pt modelId="{9EEED904-6586-4FAA-B16C-EE1210B6011F}" type="pres">
      <dgm:prSet presAssocID="{ADBB732F-CA2E-4ECB-8FA2-0515ACDDCD0F}" presName="descendantText" presStyleLbl="alignAccFollowNode1" presStyleIdx="1" presStyleCnt="3" custScaleY="144473">
        <dgm:presLayoutVars>
          <dgm:bulletEnabled val="1"/>
        </dgm:presLayoutVars>
      </dgm:prSet>
      <dgm:spPr/>
    </dgm:pt>
    <dgm:pt modelId="{BF579769-E5BD-4E62-B46E-C69DC325E947}" type="pres">
      <dgm:prSet presAssocID="{25DFF581-E69C-42BA-B1A3-245794D89650}" presName="sp" presStyleCnt="0"/>
      <dgm:spPr/>
    </dgm:pt>
    <dgm:pt modelId="{739A52A1-44D6-4A48-97EE-B14391B1D776}" type="pres">
      <dgm:prSet presAssocID="{7668DE9D-B3BD-47C1-9082-85801F26FAFE}" presName="linNode" presStyleCnt="0"/>
      <dgm:spPr/>
    </dgm:pt>
    <dgm:pt modelId="{636901AA-6618-495A-A06C-F7F0B2E634B3}" type="pres">
      <dgm:prSet presAssocID="{7668DE9D-B3BD-47C1-9082-85801F26FAFE}" presName="parentText" presStyleLbl="node1" presStyleIdx="2" presStyleCnt="5">
        <dgm:presLayoutVars>
          <dgm:chMax val="1"/>
          <dgm:bulletEnabled val="1"/>
        </dgm:presLayoutVars>
      </dgm:prSet>
      <dgm:spPr/>
    </dgm:pt>
    <dgm:pt modelId="{51EDBB87-95CE-4A94-9EA8-F77A4A294707}" type="pres">
      <dgm:prSet presAssocID="{7668DE9D-B3BD-47C1-9082-85801F26FAFE}" presName="descendantText" presStyleLbl="alignAccFollowNode1" presStyleIdx="2" presStyleCnt="3" custScaleY="136097">
        <dgm:presLayoutVars>
          <dgm:bulletEnabled val="1"/>
        </dgm:presLayoutVars>
      </dgm:prSet>
      <dgm:spPr/>
    </dgm:pt>
    <dgm:pt modelId="{7AE3EC4D-F644-4BCD-B620-FC441728EAD3}" type="pres">
      <dgm:prSet presAssocID="{C9EEB625-E48E-48EC-9CCB-DAD424E222D0}" presName="sp" presStyleCnt="0"/>
      <dgm:spPr/>
    </dgm:pt>
    <dgm:pt modelId="{837F1FF3-257B-4CD4-9CE8-F800659B0D44}" type="pres">
      <dgm:prSet presAssocID="{C373DA0D-CB38-4129-80D3-77A3DE131A0D}" presName="linNode" presStyleCnt="0"/>
      <dgm:spPr/>
    </dgm:pt>
    <dgm:pt modelId="{356FC6A4-B0D6-4BE4-B011-1E7FCD311F4F}" type="pres">
      <dgm:prSet presAssocID="{C373DA0D-CB38-4129-80D3-77A3DE131A0D}" presName="parentText" presStyleLbl="node1" presStyleIdx="3" presStyleCnt="5">
        <dgm:presLayoutVars>
          <dgm:chMax val="1"/>
          <dgm:bulletEnabled val="1"/>
        </dgm:presLayoutVars>
      </dgm:prSet>
      <dgm:spPr/>
    </dgm:pt>
    <dgm:pt modelId="{F8797A09-7038-419F-A177-F9AB2BF46A53}" type="pres">
      <dgm:prSet presAssocID="{908F8972-7011-40AE-9A4A-9C36C35A3F2E}" presName="sp" presStyleCnt="0"/>
      <dgm:spPr/>
    </dgm:pt>
    <dgm:pt modelId="{8660C5C7-5741-48F6-92AA-FD7720C368D3}" type="pres">
      <dgm:prSet presAssocID="{45B52B0D-A331-445F-A887-3FFB04CCE28F}" presName="linNode" presStyleCnt="0"/>
      <dgm:spPr/>
    </dgm:pt>
    <dgm:pt modelId="{39A16A45-54B2-4419-A120-44C1C65D6D91}" type="pres">
      <dgm:prSet presAssocID="{45B52B0D-A331-445F-A887-3FFB04CCE28F}" presName="parentText" presStyleLbl="node1" presStyleIdx="4" presStyleCnt="5">
        <dgm:presLayoutVars>
          <dgm:chMax val="1"/>
          <dgm:bulletEnabled val="1"/>
        </dgm:presLayoutVars>
      </dgm:prSet>
      <dgm:spPr/>
    </dgm:pt>
  </dgm:ptLst>
  <dgm:cxnLst>
    <dgm:cxn modelId="{7EF60314-A916-4A19-BE15-3DCCF41095A5}" type="presOf" srcId="{44808254-7831-46DD-B21B-690C25BF0D3C}" destId="{8E8B64F9-7C86-444C-8C65-7AFCFF11DE1B}" srcOrd="0" destOrd="0" presId="urn:microsoft.com/office/officeart/2005/8/layout/vList5"/>
    <dgm:cxn modelId="{8F7BD316-BD02-4B24-B969-EDA7B8A05882}" srcId="{EE35E886-8645-4FCC-A20D-D682EDE21C42}" destId="{45B52B0D-A331-445F-A887-3FFB04CCE28F}" srcOrd="4" destOrd="0" parTransId="{701AFDC5-1119-402F-B223-357DE0DA2C37}" sibTransId="{C7510E4D-A4E7-4A9C-B046-700E5D1AABFD}"/>
    <dgm:cxn modelId="{BA4A7C36-DADC-4C14-A5E3-307FAFB6C526}" srcId="{7668DE9D-B3BD-47C1-9082-85801F26FAFE}" destId="{0E560289-C0AD-4E3E-B2D0-BA3E14D867EC}" srcOrd="1" destOrd="0" parTransId="{72E27AEE-5E4F-4C6F-A4DB-F8E328077425}" sibTransId="{2BCB8E4B-1CE8-40D4-AC8F-8E15540881E0}"/>
    <dgm:cxn modelId="{43BA2E61-D876-43DC-9E12-8470235839B8}" srcId="{ADBB732F-CA2E-4ECB-8FA2-0515ACDDCD0F}" destId="{14E91B1C-26D4-43AA-8FE2-26037FB45EB8}" srcOrd="0" destOrd="0" parTransId="{2475E9ED-7C92-4E56-82DC-594B39905620}" sibTransId="{55C3AA7E-46BC-478B-AA01-D970BA1F60E5}"/>
    <dgm:cxn modelId="{4109BD4F-EEC2-48D1-9462-11CF45E8492C}" type="presOf" srcId="{ADBB732F-CA2E-4ECB-8FA2-0515ACDDCD0F}" destId="{D8E1F532-B898-407D-BAF0-238E0A8FD6C2}" srcOrd="0" destOrd="0" presId="urn:microsoft.com/office/officeart/2005/8/layout/vList5"/>
    <dgm:cxn modelId="{F822C556-EAEA-4674-A5F2-CFFF4EC4DCD6}" srcId="{EE35E886-8645-4FCC-A20D-D682EDE21C42}" destId="{C373DA0D-CB38-4129-80D3-77A3DE131A0D}" srcOrd="3" destOrd="0" parTransId="{062E3DAB-2B68-43A7-9DDA-2234FD802DD5}" sibTransId="{908F8972-7011-40AE-9A4A-9C36C35A3F2E}"/>
    <dgm:cxn modelId="{34803582-EF20-4247-B67B-0CDBF9710641}" srcId="{7668DE9D-B3BD-47C1-9082-85801F26FAFE}" destId="{309A8E08-22CB-41BC-A43B-E554ACB3EB73}" srcOrd="0" destOrd="0" parTransId="{53E1396D-D113-442A-B02A-65DCD406B479}" sibTransId="{BE70CA3B-B0A5-4C35-9F38-D9B6BAB93FA0}"/>
    <dgm:cxn modelId="{57E64084-0FB9-45FC-97C0-9E824D41253D}" type="presOf" srcId="{45B52B0D-A331-445F-A887-3FFB04CCE28F}" destId="{39A16A45-54B2-4419-A120-44C1C65D6D91}" srcOrd="0" destOrd="0" presId="urn:microsoft.com/office/officeart/2005/8/layout/vList5"/>
    <dgm:cxn modelId="{2307018E-5909-431A-BAEF-8648BE379F1B}" type="presOf" srcId="{0E560289-C0AD-4E3E-B2D0-BA3E14D867EC}" destId="{51EDBB87-95CE-4A94-9EA8-F77A4A294707}" srcOrd="0" destOrd="1" presId="urn:microsoft.com/office/officeart/2005/8/layout/vList5"/>
    <dgm:cxn modelId="{6382E8AC-90D6-4EA5-9D24-2B1E7259C633}" srcId="{EE35E886-8645-4FCC-A20D-D682EDE21C42}" destId="{7668DE9D-B3BD-47C1-9082-85801F26FAFE}" srcOrd="2" destOrd="0" parTransId="{E460F826-E821-4134-B644-5C63E84F4E25}" sibTransId="{C9EEB625-E48E-48EC-9CCB-DAD424E222D0}"/>
    <dgm:cxn modelId="{E8234CB2-48A4-4DE4-9067-C05A6A990204}" type="presOf" srcId="{309A8E08-22CB-41BC-A43B-E554ACB3EB73}" destId="{51EDBB87-95CE-4A94-9EA8-F77A4A294707}" srcOrd="0" destOrd="0" presId="urn:microsoft.com/office/officeart/2005/8/layout/vList5"/>
    <dgm:cxn modelId="{EAD3F8B3-6F3C-4DC2-9D8A-A94E9523EB4C}" type="presOf" srcId="{7668DE9D-B3BD-47C1-9082-85801F26FAFE}" destId="{636901AA-6618-495A-A06C-F7F0B2E634B3}" srcOrd="0" destOrd="0" presId="urn:microsoft.com/office/officeart/2005/8/layout/vList5"/>
    <dgm:cxn modelId="{7AB338B4-4D8A-495F-9FBB-999ABBE7E228}" type="presOf" srcId="{EE35E886-8645-4FCC-A20D-D682EDE21C42}" destId="{D60B97AE-090C-4E5E-9172-8717BAE147E6}" srcOrd="0" destOrd="0" presId="urn:microsoft.com/office/officeart/2005/8/layout/vList5"/>
    <dgm:cxn modelId="{F1E73CBA-758A-4888-93FC-4763A160973C}" type="presOf" srcId="{6984CEC5-B125-4641-835A-B3B7FB2594FC}" destId="{2B90B9C9-4643-4923-A790-1EB41D94AEDE}" srcOrd="0" destOrd="0" presId="urn:microsoft.com/office/officeart/2005/8/layout/vList5"/>
    <dgm:cxn modelId="{EAE3D3C1-8AF8-4B69-86FA-2B2FE082BB1D}" type="presOf" srcId="{14E91B1C-26D4-43AA-8FE2-26037FB45EB8}" destId="{9EEED904-6586-4FAA-B16C-EE1210B6011F}" srcOrd="0" destOrd="0" presId="urn:microsoft.com/office/officeart/2005/8/layout/vList5"/>
    <dgm:cxn modelId="{76E867CC-2CCB-44BE-A02D-6D416F7C89FC}" srcId="{44808254-7831-46DD-B21B-690C25BF0D3C}" destId="{6984CEC5-B125-4641-835A-B3B7FB2594FC}" srcOrd="0" destOrd="0" parTransId="{C09327FB-6E47-4833-8C4B-29802145FD80}" sibTransId="{CD92473D-10FE-431C-9CA9-1B4614BDC01B}"/>
    <dgm:cxn modelId="{4B6649CF-03A4-4C43-BD42-54184575D85E}" type="presOf" srcId="{C373DA0D-CB38-4129-80D3-77A3DE131A0D}" destId="{356FC6A4-B0D6-4BE4-B011-1E7FCD311F4F}" srcOrd="0" destOrd="0" presId="urn:microsoft.com/office/officeart/2005/8/layout/vList5"/>
    <dgm:cxn modelId="{26CE25DB-FF18-43F8-8273-5D9A7323EBA5}" srcId="{EE35E886-8645-4FCC-A20D-D682EDE21C42}" destId="{44808254-7831-46DD-B21B-690C25BF0D3C}" srcOrd="0" destOrd="0" parTransId="{EC28FADA-AA9F-4DF1-8E8A-B43F511C5FEA}" sibTransId="{79DF57A5-13B0-4711-9690-1F5A64CD004D}"/>
    <dgm:cxn modelId="{D9ED27F3-1E1A-43F1-B8C5-8C576E57F847}" srcId="{EE35E886-8645-4FCC-A20D-D682EDE21C42}" destId="{ADBB732F-CA2E-4ECB-8FA2-0515ACDDCD0F}" srcOrd="1" destOrd="0" parTransId="{F10FDA8C-809C-42A1-890C-2DA5A84F2331}" sibTransId="{25DFF581-E69C-42BA-B1A3-245794D89650}"/>
    <dgm:cxn modelId="{397BBBF8-4F05-402C-BE50-876B91D9CFC1}" type="presParOf" srcId="{D60B97AE-090C-4E5E-9172-8717BAE147E6}" destId="{31630932-A3FC-40E0-A709-AC6F08949B43}" srcOrd="0" destOrd="0" presId="urn:microsoft.com/office/officeart/2005/8/layout/vList5"/>
    <dgm:cxn modelId="{B1B645FD-120C-4D12-801D-D2C963EC6F16}" type="presParOf" srcId="{31630932-A3FC-40E0-A709-AC6F08949B43}" destId="{8E8B64F9-7C86-444C-8C65-7AFCFF11DE1B}" srcOrd="0" destOrd="0" presId="urn:microsoft.com/office/officeart/2005/8/layout/vList5"/>
    <dgm:cxn modelId="{CE1096A3-CD1F-4211-9B8D-490893F1182D}" type="presParOf" srcId="{31630932-A3FC-40E0-A709-AC6F08949B43}" destId="{2B90B9C9-4643-4923-A790-1EB41D94AEDE}" srcOrd="1" destOrd="0" presId="urn:microsoft.com/office/officeart/2005/8/layout/vList5"/>
    <dgm:cxn modelId="{5D24C584-FD81-4EB7-967E-73070BE83718}" type="presParOf" srcId="{D60B97AE-090C-4E5E-9172-8717BAE147E6}" destId="{01F83A77-8D4B-4A0C-A3AD-D20F7B0D67D8}" srcOrd="1" destOrd="0" presId="urn:microsoft.com/office/officeart/2005/8/layout/vList5"/>
    <dgm:cxn modelId="{3548CA46-E951-4413-A12A-1B43274CCB2C}" type="presParOf" srcId="{D60B97AE-090C-4E5E-9172-8717BAE147E6}" destId="{022CCD1B-73CF-4C93-9164-B44EC6C8C386}" srcOrd="2" destOrd="0" presId="urn:microsoft.com/office/officeart/2005/8/layout/vList5"/>
    <dgm:cxn modelId="{1A1C4B75-9665-44C4-A97C-BB388CD5015A}" type="presParOf" srcId="{022CCD1B-73CF-4C93-9164-B44EC6C8C386}" destId="{D8E1F532-B898-407D-BAF0-238E0A8FD6C2}" srcOrd="0" destOrd="0" presId="urn:microsoft.com/office/officeart/2005/8/layout/vList5"/>
    <dgm:cxn modelId="{6FB68B4F-5C15-4A61-9DF8-31F4D397BB24}" type="presParOf" srcId="{022CCD1B-73CF-4C93-9164-B44EC6C8C386}" destId="{9EEED904-6586-4FAA-B16C-EE1210B6011F}" srcOrd="1" destOrd="0" presId="urn:microsoft.com/office/officeart/2005/8/layout/vList5"/>
    <dgm:cxn modelId="{5FA0EAAB-AA53-4F32-B5AC-8F541B58B247}" type="presParOf" srcId="{D60B97AE-090C-4E5E-9172-8717BAE147E6}" destId="{BF579769-E5BD-4E62-B46E-C69DC325E947}" srcOrd="3" destOrd="0" presId="urn:microsoft.com/office/officeart/2005/8/layout/vList5"/>
    <dgm:cxn modelId="{6FE38F72-651C-4037-BA7E-FB2F4CE241D6}" type="presParOf" srcId="{D60B97AE-090C-4E5E-9172-8717BAE147E6}" destId="{739A52A1-44D6-4A48-97EE-B14391B1D776}" srcOrd="4" destOrd="0" presId="urn:microsoft.com/office/officeart/2005/8/layout/vList5"/>
    <dgm:cxn modelId="{F04F16C4-6D2A-4AD9-A7A3-3B7E5C20855D}" type="presParOf" srcId="{739A52A1-44D6-4A48-97EE-B14391B1D776}" destId="{636901AA-6618-495A-A06C-F7F0B2E634B3}" srcOrd="0" destOrd="0" presId="urn:microsoft.com/office/officeart/2005/8/layout/vList5"/>
    <dgm:cxn modelId="{2CB6953E-8F5E-4205-954B-BA492BAFFA45}" type="presParOf" srcId="{739A52A1-44D6-4A48-97EE-B14391B1D776}" destId="{51EDBB87-95CE-4A94-9EA8-F77A4A294707}" srcOrd="1" destOrd="0" presId="urn:microsoft.com/office/officeart/2005/8/layout/vList5"/>
    <dgm:cxn modelId="{FD9AE751-05CD-4B1B-B11F-3C9D8E9E6B15}" type="presParOf" srcId="{D60B97AE-090C-4E5E-9172-8717BAE147E6}" destId="{7AE3EC4D-F644-4BCD-B620-FC441728EAD3}" srcOrd="5" destOrd="0" presId="urn:microsoft.com/office/officeart/2005/8/layout/vList5"/>
    <dgm:cxn modelId="{0B021C29-DFEF-469B-B3C6-B9677E2EF785}" type="presParOf" srcId="{D60B97AE-090C-4E5E-9172-8717BAE147E6}" destId="{837F1FF3-257B-4CD4-9CE8-F800659B0D44}" srcOrd="6" destOrd="0" presId="urn:microsoft.com/office/officeart/2005/8/layout/vList5"/>
    <dgm:cxn modelId="{4FE0E861-26D0-4B61-94FD-094523CFF81E}" type="presParOf" srcId="{837F1FF3-257B-4CD4-9CE8-F800659B0D44}" destId="{356FC6A4-B0D6-4BE4-B011-1E7FCD311F4F}" srcOrd="0" destOrd="0" presId="urn:microsoft.com/office/officeart/2005/8/layout/vList5"/>
    <dgm:cxn modelId="{2B5971EF-118E-45A7-A3AA-28408DB93B80}" type="presParOf" srcId="{D60B97AE-090C-4E5E-9172-8717BAE147E6}" destId="{F8797A09-7038-419F-A177-F9AB2BF46A53}" srcOrd="7" destOrd="0" presId="urn:microsoft.com/office/officeart/2005/8/layout/vList5"/>
    <dgm:cxn modelId="{2B12381D-1091-4EC9-894E-E45EFFE90DD3}" type="presParOf" srcId="{D60B97AE-090C-4E5E-9172-8717BAE147E6}" destId="{8660C5C7-5741-48F6-92AA-FD7720C368D3}" srcOrd="8" destOrd="0" presId="urn:microsoft.com/office/officeart/2005/8/layout/vList5"/>
    <dgm:cxn modelId="{C8BA7B28-F13E-4EFD-A006-66BBE9172E55}" type="presParOf" srcId="{8660C5C7-5741-48F6-92AA-FD7720C368D3}" destId="{39A16A45-54B2-4419-A120-44C1C65D6D9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6BE8B56-3826-4E34-8798-BE6EB03750C6}" type="doc">
      <dgm:prSet loTypeId="urn:microsoft.com/office/officeart/2005/8/layout/bProcess2" loCatId="process" qsTypeId="urn:microsoft.com/office/officeart/2005/8/quickstyle/simple1" qsCatId="simple" csTypeId="urn:microsoft.com/office/officeart/2005/8/colors/colorful1#2" csCatId="colorful" phldr="1"/>
      <dgm:spPr/>
      <dgm:t>
        <a:bodyPr/>
        <a:lstStyle/>
        <a:p>
          <a:endParaRPr lang="it-IT"/>
        </a:p>
      </dgm:t>
    </dgm:pt>
    <dgm:pt modelId="{6B0E3383-6E8F-45DD-AF98-43A80E4E10AB}">
      <dgm:prSet phldrT="[Testo]"/>
      <dgm:spPr/>
      <dgm:t>
        <a:bodyPr/>
        <a:lstStyle/>
        <a:p>
          <a:r>
            <a:rPr lang="it-IT" b="1" dirty="0">
              <a:latin typeface="Bahnschrift Light" panose="020B0502040204020203" pitchFamily="34" charset="0"/>
            </a:rPr>
            <a:t>Relazionali</a:t>
          </a:r>
        </a:p>
      </dgm:t>
    </dgm:pt>
    <dgm:pt modelId="{91C6BDAD-4994-47AC-8B8A-6D1FF03A580B}" type="parTrans" cxnId="{25B4E328-0C09-4AC2-AB9A-BCB1B77D4287}">
      <dgm:prSet/>
      <dgm:spPr/>
      <dgm:t>
        <a:bodyPr/>
        <a:lstStyle/>
        <a:p>
          <a:endParaRPr lang="it-IT"/>
        </a:p>
      </dgm:t>
    </dgm:pt>
    <dgm:pt modelId="{A66B6F7F-D2E5-4623-8D9E-7D828A00E780}" type="sibTrans" cxnId="{25B4E328-0C09-4AC2-AB9A-BCB1B77D4287}">
      <dgm:prSet/>
      <dgm:spPr/>
      <dgm:t>
        <a:bodyPr/>
        <a:lstStyle/>
        <a:p>
          <a:endParaRPr lang="it-IT"/>
        </a:p>
      </dgm:t>
    </dgm:pt>
    <dgm:pt modelId="{30C858BC-60E2-4301-9857-6C284A2DD3B9}">
      <dgm:prSet phldrT="[Testo]"/>
      <dgm:spPr/>
      <dgm:t>
        <a:bodyPr/>
        <a:lstStyle/>
        <a:p>
          <a:r>
            <a:rPr lang="it-IT" b="1" dirty="0">
              <a:latin typeface="Bahnschrift Light" panose="020B0502040204020203" pitchFamily="34" charset="0"/>
            </a:rPr>
            <a:t>Diagnostiche</a:t>
          </a:r>
        </a:p>
      </dgm:t>
    </dgm:pt>
    <dgm:pt modelId="{85F66297-C8F0-49B5-A599-022C1A320428}" type="parTrans" cxnId="{9C6A4889-3102-4C8A-AD82-A474F046AC26}">
      <dgm:prSet/>
      <dgm:spPr/>
      <dgm:t>
        <a:bodyPr/>
        <a:lstStyle/>
        <a:p>
          <a:endParaRPr lang="it-IT"/>
        </a:p>
      </dgm:t>
    </dgm:pt>
    <dgm:pt modelId="{178EBD82-CACC-4B61-98AA-91C4EBC03696}" type="sibTrans" cxnId="{9C6A4889-3102-4C8A-AD82-A474F046AC26}">
      <dgm:prSet/>
      <dgm:spPr/>
      <dgm:t>
        <a:bodyPr/>
        <a:lstStyle/>
        <a:p>
          <a:endParaRPr lang="it-IT"/>
        </a:p>
      </dgm:t>
    </dgm:pt>
    <dgm:pt modelId="{1A95768A-8780-4BD5-A303-CE816958F223}">
      <dgm:prSet phldrT="[Testo]"/>
      <dgm:spPr/>
      <dgm:t>
        <a:bodyPr/>
        <a:lstStyle/>
        <a:p>
          <a:r>
            <a:rPr lang="it-IT" b="1" dirty="0">
              <a:latin typeface="Bahnschrift Light" panose="020B0502040204020203" pitchFamily="34" charset="0"/>
            </a:rPr>
            <a:t>Decisionali</a:t>
          </a:r>
        </a:p>
      </dgm:t>
    </dgm:pt>
    <dgm:pt modelId="{05DFC2F5-457D-48B9-B21D-ADBECFE1E8E9}" type="parTrans" cxnId="{E415D20E-F1CD-4409-825C-879E863BF3CB}">
      <dgm:prSet/>
      <dgm:spPr/>
      <dgm:t>
        <a:bodyPr/>
        <a:lstStyle/>
        <a:p>
          <a:endParaRPr lang="it-IT"/>
        </a:p>
      </dgm:t>
    </dgm:pt>
    <dgm:pt modelId="{E4502C7A-7916-4DE9-A486-B721BEB2F0C3}" type="sibTrans" cxnId="{E415D20E-F1CD-4409-825C-879E863BF3CB}">
      <dgm:prSet/>
      <dgm:spPr/>
      <dgm:t>
        <a:bodyPr/>
        <a:lstStyle/>
        <a:p>
          <a:endParaRPr lang="it-IT"/>
        </a:p>
      </dgm:t>
    </dgm:pt>
    <dgm:pt modelId="{738A88F7-138D-4B6B-AC19-CB70D1910A1A}">
      <dgm:prSet phldrT="[Testo]"/>
      <dgm:spPr/>
      <dgm:t>
        <a:bodyPr/>
        <a:lstStyle/>
        <a:p>
          <a:r>
            <a:rPr lang="it-IT" b="1" dirty="0">
              <a:latin typeface="Bahnschrift Light" panose="020B0502040204020203" pitchFamily="34" charset="0"/>
            </a:rPr>
            <a:t>Comunicative</a:t>
          </a:r>
        </a:p>
      </dgm:t>
    </dgm:pt>
    <dgm:pt modelId="{ECA354A6-EF20-4086-88DD-16E30D49DD90}" type="parTrans" cxnId="{C419F898-FD45-4FD2-9520-E223EA1E7A8C}">
      <dgm:prSet/>
      <dgm:spPr/>
      <dgm:t>
        <a:bodyPr/>
        <a:lstStyle/>
        <a:p>
          <a:endParaRPr lang="it-IT"/>
        </a:p>
      </dgm:t>
    </dgm:pt>
    <dgm:pt modelId="{1430F123-2B1A-43D8-97F3-9C9542717CE6}" type="sibTrans" cxnId="{C419F898-FD45-4FD2-9520-E223EA1E7A8C}">
      <dgm:prSet/>
      <dgm:spPr/>
      <dgm:t>
        <a:bodyPr/>
        <a:lstStyle/>
        <a:p>
          <a:endParaRPr lang="it-IT"/>
        </a:p>
      </dgm:t>
    </dgm:pt>
    <dgm:pt modelId="{8D2DE87C-A022-4871-B367-4B1895DD279A}">
      <dgm:prSet phldrT="[Testo]"/>
      <dgm:spPr/>
      <dgm:t>
        <a:bodyPr/>
        <a:lstStyle/>
        <a:p>
          <a:r>
            <a:rPr lang="it-IT" b="1" dirty="0">
              <a:latin typeface="Bahnschrift Light" panose="020B0502040204020203" pitchFamily="34" charset="0"/>
            </a:rPr>
            <a:t>Responsabilità  Personale</a:t>
          </a:r>
        </a:p>
      </dgm:t>
    </dgm:pt>
    <dgm:pt modelId="{04FC42A0-CA92-41F1-8E70-A76CE3E0DB02}" type="parTrans" cxnId="{73CF03C7-15F1-4D03-8289-A666A1565A8B}">
      <dgm:prSet/>
      <dgm:spPr/>
      <dgm:t>
        <a:bodyPr/>
        <a:lstStyle/>
        <a:p>
          <a:endParaRPr lang="it-IT"/>
        </a:p>
      </dgm:t>
    </dgm:pt>
    <dgm:pt modelId="{68AE974A-C37B-4F20-A23D-3905A42CF156}" type="sibTrans" cxnId="{73CF03C7-15F1-4D03-8289-A666A1565A8B}">
      <dgm:prSet/>
      <dgm:spPr/>
      <dgm:t>
        <a:bodyPr/>
        <a:lstStyle/>
        <a:p>
          <a:endParaRPr lang="it-IT"/>
        </a:p>
      </dgm:t>
    </dgm:pt>
    <dgm:pt modelId="{0655A8B9-E531-4567-BD24-4E99AEFF139B}">
      <dgm:prSet phldrT="[Testo]"/>
      <dgm:spPr/>
      <dgm:t>
        <a:bodyPr/>
        <a:lstStyle/>
        <a:p>
          <a:r>
            <a:rPr lang="it-IT" b="1" dirty="0">
              <a:latin typeface="Bahnschrift Light" panose="020B0502040204020203" pitchFamily="34" charset="0"/>
            </a:rPr>
            <a:t>Gestione dei Conflitti</a:t>
          </a:r>
        </a:p>
      </dgm:t>
    </dgm:pt>
    <dgm:pt modelId="{D7764924-25BD-4A6E-AC28-89519E703620}" type="parTrans" cxnId="{F80AA7BA-A314-45C1-B780-E1CC45EDDC9C}">
      <dgm:prSet/>
      <dgm:spPr/>
      <dgm:t>
        <a:bodyPr/>
        <a:lstStyle/>
        <a:p>
          <a:endParaRPr lang="it-IT"/>
        </a:p>
      </dgm:t>
    </dgm:pt>
    <dgm:pt modelId="{DDE55ADB-39A3-4904-9B9B-DF3646771141}" type="sibTrans" cxnId="{F80AA7BA-A314-45C1-B780-E1CC45EDDC9C}">
      <dgm:prSet/>
      <dgm:spPr/>
      <dgm:t>
        <a:bodyPr/>
        <a:lstStyle/>
        <a:p>
          <a:endParaRPr lang="it-IT"/>
        </a:p>
      </dgm:t>
    </dgm:pt>
    <dgm:pt modelId="{5695954C-294A-4CB1-9AED-73804FDFDA71}">
      <dgm:prSet phldrT="[Testo]"/>
      <dgm:spPr/>
      <dgm:t>
        <a:bodyPr/>
        <a:lstStyle/>
        <a:p>
          <a:r>
            <a:rPr lang="it-IT" b="1" dirty="0">
              <a:latin typeface="Bahnschrift Light" panose="020B0502040204020203" pitchFamily="34" charset="0"/>
            </a:rPr>
            <a:t>Gestione dello Stress</a:t>
          </a:r>
        </a:p>
      </dgm:t>
    </dgm:pt>
    <dgm:pt modelId="{DB83DC1F-C691-4BE5-9CD7-9E1CCC990D8A}" type="parTrans" cxnId="{2371E804-48EA-4C49-94A5-DC8D5B5DC37C}">
      <dgm:prSet/>
      <dgm:spPr/>
      <dgm:t>
        <a:bodyPr/>
        <a:lstStyle/>
        <a:p>
          <a:endParaRPr lang="it-IT"/>
        </a:p>
      </dgm:t>
    </dgm:pt>
    <dgm:pt modelId="{245282CA-685B-4D38-B0AB-CF381F6D0FFD}" type="sibTrans" cxnId="{2371E804-48EA-4C49-94A5-DC8D5B5DC37C}">
      <dgm:prSet/>
      <dgm:spPr/>
      <dgm:t>
        <a:bodyPr/>
        <a:lstStyle/>
        <a:p>
          <a:endParaRPr lang="it-IT"/>
        </a:p>
      </dgm:t>
    </dgm:pt>
    <dgm:pt modelId="{680365CF-A7A0-4E90-898E-4968CC4D3715}">
      <dgm:prSet phldrT="[Testo]"/>
      <dgm:spPr/>
      <dgm:t>
        <a:bodyPr/>
        <a:lstStyle/>
        <a:p>
          <a:r>
            <a:rPr lang="it-IT" b="1" dirty="0">
              <a:latin typeface="Bahnschrift Light" panose="020B0502040204020203" pitchFamily="34" charset="0"/>
            </a:rPr>
            <a:t>Gestione dei  </a:t>
          </a:r>
          <a:r>
            <a:rPr lang="it-IT" b="1" dirty="0" err="1">
              <a:latin typeface="Bahnschrift Light" panose="020B0502040204020203" pitchFamily="34" charset="0"/>
            </a:rPr>
            <a:t>Cambiamneti</a:t>
          </a:r>
          <a:endParaRPr lang="it-IT" b="1" dirty="0">
            <a:latin typeface="Bahnschrift Light" panose="020B0502040204020203" pitchFamily="34" charset="0"/>
          </a:endParaRPr>
        </a:p>
      </dgm:t>
    </dgm:pt>
    <dgm:pt modelId="{0E659D79-AC3C-44AE-ACF8-0FDFDA080D6D}" type="parTrans" cxnId="{64BAF0D7-86B3-4A46-89D9-F31DD57AA977}">
      <dgm:prSet/>
      <dgm:spPr/>
      <dgm:t>
        <a:bodyPr/>
        <a:lstStyle/>
        <a:p>
          <a:endParaRPr lang="it-IT"/>
        </a:p>
      </dgm:t>
    </dgm:pt>
    <dgm:pt modelId="{7912393A-9D5B-417C-B494-AE36E6B449D7}" type="sibTrans" cxnId="{64BAF0D7-86B3-4A46-89D9-F31DD57AA977}">
      <dgm:prSet/>
      <dgm:spPr/>
      <dgm:t>
        <a:bodyPr/>
        <a:lstStyle/>
        <a:p>
          <a:endParaRPr lang="it-IT"/>
        </a:p>
      </dgm:t>
    </dgm:pt>
    <dgm:pt modelId="{759438B3-A0FE-474A-8C6C-9A7F80E531B4}">
      <dgm:prSet phldrT="[Testo]"/>
      <dgm:spPr/>
      <dgm:t>
        <a:bodyPr/>
        <a:lstStyle/>
        <a:p>
          <a:r>
            <a:rPr lang="it-IT" b="1" dirty="0">
              <a:latin typeface="Bahnschrift Light" panose="020B0502040204020203" pitchFamily="34" charset="0"/>
            </a:rPr>
            <a:t>Motivazione</a:t>
          </a:r>
        </a:p>
      </dgm:t>
    </dgm:pt>
    <dgm:pt modelId="{DC361FE2-4894-4646-9157-18770EF4E166}" type="parTrans" cxnId="{3AC42FF6-E6F5-4DF0-83E9-8B8C9A34DB69}">
      <dgm:prSet/>
      <dgm:spPr/>
      <dgm:t>
        <a:bodyPr/>
        <a:lstStyle/>
        <a:p>
          <a:endParaRPr lang="it-IT"/>
        </a:p>
      </dgm:t>
    </dgm:pt>
    <dgm:pt modelId="{738A3C7D-3D3E-481C-B291-7D1796606EDB}" type="sibTrans" cxnId="{3AC42FF6-E6F5-4DF0-83E9-8B8C9A34DB69}">
      <dgm:prSet/>
      <dgm:spPr/>
      <dgm:t>
        <a:bodyPr/>
        <a:lstStyle/>
        <a:p>
          <a:endParaRPr lang="it-IT"/>
        </a:p>
      </dgm:t>
    </dgm:pt>
    <dgm:pt modelId="{14C9CF9C-52F4-4A06-99CC-7D758D21B714}" type="pres">
      <dgm:prSet presAssocID="{86BE8B56-3826-4E34-8798-BE6EB03750C6}" presName="diagram" presStyleCnt="0">
        <dgm:presLayoutVars>
          <dgm:dir/>
          <dgm:resizeHandles/>
        </dgm:presLayoutVars>
      </dgm:prSet>
      <dgm:spPr/>
    </dgm:pt>
    <dgm:pt modelId="{395CA467-D4DE-4424-A616-9B2678B27E7C}" type="pres">
      <dgm:prSet presAssocID="{6B0E3383-6E8F-45DD-AF98-43A80E4E10AB}" presName="firstNode" presStyleLbl="node1" presStyleIdx="0" presStyleCnt="9">
        <dgm:presLayoutVars>
          <dgm:bulletEnabled val="1"/>
        </dgm:presLayoutVars>
      </dgm:prSet>
      <dgm:spPr/>
    </dgm:pt>
    <dgm:pt modelId="{58A55EC0-CD61-4CC8-8191-5F35CC974152}" type="pres">
      <dgm:prSet presAssocID="{A66B6F7F-D2E5-4623-8D9E-7D828A00E780}" presName="sibTrans" presStyleLbl="sibTrans2D1" presStyleIdx="0" presStyleCnt="8"/>
      <dgm:spPr/>
    </dgm:pt>
    <dgm:pt modelId="{632F3EA7-87DC-4FCF-9723-1AF933AFFE89}" type="pres">
      <dgm:prSet presAssocID="{30C858BC-60E2-4301-9857-6C284A2DD3B9}" presName="middleNode" presStyleCnt="0"/>
      <dgm:spPr/>
    </dgm:pt>
    <dgm:pt modelId="{4332C951-0B0F-426E-A281-9A5161C82090}" type="pres">
      <dgm:prSet presAssocID="{30C858BC-60E2-4301-9857-6C284A2DD3B9}" presName="padding" presStyleLbl="node1" presStyleIdx="0" presStyleCnt="9"/>
      <dgm:spPr/>
    </dgm:pt>
    <dgm:pt modelId="{EAA9E458-7854-4461-A2B2-5A6D922488DC}" type="pres">
      <dgm:prSet presAssocID="{30C858BC-60E2-4301-9857-6C284A2DD3B9}" presName="shape" presStyleLbl="node1" presStyleIdx="1" presStyleCnt="9">
        <dgm:presLayoutVars>
          <dgm:bulletEnabled val="1"/>
        </dgm:presLayoutVars>
      </dgm:prSet>
      <dgm:spPr/>
    </dgm:pt>
    <dgm:pt modelId="{1FF5E957-BCA0-48CE-A5AB-28C4CDE5AB93}" type="pres">
      <dgm:prSet presAssocID="{178EBD82-CACC-4B61-98AA-91C4EBC03696}" presName="sibTrans" presStyleLbl="sibTrans2D1" presStyleIdx="1" presStyleCnt="8"/>
      <dgm:spPr/>
    </dgm:pt>
    <dgm:pt modelId="{C88E7659-0E0B-41FA-AF72-430630F14074}" type="pres">
      <dgm:prSet presAssocID="{1A95768A-8780-4BD5-A303-CE816958F223}" presName="middleNode" presStyleCnt="0"/>
      <dgm:spPr/>
    </dgm:pt>
    <dgm:pt modelId="{BDEA5648-F761-41EA-BB0B-90CBB701312D}" type="pres">
      <dgm:prSet presAssocID="{1A95768A-8780-4BD5-A303-CE816958F223}" presName="padding" presStyleLbl="node1" presStyleIdx="1" presStyleCnt="9"/>
      <dgm:spPr/>
    </dgm:pt>
    <dgm:pt modelId="{E23382A8-DC35-4581-BD3C-18C5DD9FA98E}" type="pres">
      <dgm:prSet presAssocID="{1A95768A-8780-4BD5-A303-CE816958F223}" presName="shape" presStyleLbl="node1" presStyleIdx="2" presStyleCnt="9">
        <dgm:presLayoutVars>
          <dgm:bulletEnabled val="1"/>
        </dgm:presLayoutVars>
      </dgm:prSet>
      <dgm:spPr/>
    </dgm:pt>
    <dgm:pt modelId="{91011B58-199E-4372-9520-8A7889C07C3C}" type="pres">
      <dgm:prSet presAssocID="{E4502C7A-7916-4DE9-A486-B721BEB2F0C3}" presName="sibTrans" presStyleLbl="sibTrans2D1" presStyleIdx="2" presStyleCnt="8"/>
      <dgm:spPr/>
    </dgm:pt>
    <dgm:pt modelId="{39C3A433-1855-4880-8BBF-ECADB739DEBE}" type="pres">
      <dgm:prSet presAssocID="{738A88F7-138D-4B6B-AC19-CB70D1910A1A}" presName="middleNode" presStyleCnt="0"/>
      <dgm:spPr/>
    </dgm:pt>
    <dgm:pt modelId="{8089538F-7C75-4D79-8667-DAF8A7C504ED}" type="pres">
      <dgm:prSet presAssocID="{738A88F7-138D-4B6B-AC19-CB70D1910A1A}" presName="padding" presStyleLbl="node1" presStyleIdx="2" presStyleCnt="9"/>
      <dgm:spPr/>
    </dgm:pt>
    <dgm:pt modelId="{21C28D67-1A25-4B4C-8BD8-A9027955205B}" type="pres">
      <dgm:prSet presAssocID="{738A88F7-138D-4B6B-AC19-CB70D1910A1A}" presName="shape" presStyleLbl="node1" presStyleIdx="3" presStyleCnt="9">
        <dgm:presLayoutVars>
          <dgm:bulletEnabled val="1"/>
        </dgm:presLayoutVars>
      </dgm:prSet>
      <dgm:spPr/>
    </dgm:pt>
    <dgm:pt modelId="{E032CAA8-A14E-40CB-BD88-91CE6A6433C2}" type="pres">
      <dgm:prSet presAssocID="{1430F123-2B1A-43D8-97F3-9C9542717CE6}" presName="sibTrans" presStyleLbl="sibTrans2D1" presStyleIdx="3" presStyleCnt="8"/>
      <dgm:spPr/>
    </dgm:pt>
    <dgm:pt modelId="{60D3D17B-04F9-476C-9D37-BE748DF62EE7}" type="pres">
      <dgm:prSet presAssocID="{8D2DE87C-A022-4871-B367-4B1895DD279A}" presName="middleNode" presStyleCnt="0"/>
      <dgm:spPr/>
    </dgm:pt>
    <dgm:pt modelId="{56FFB599-DEDA-4BF7-A09B-1DC1C68C43EB}" type="pres">
      <dgm:prSet presAssocID="{8D2DE87C-A022-4871-B367-4B1895DD279A}" presName="padding" presStyleLbl="node1" presStyleIdx="3" presStyleCnt="9"/>
      <dgm:spPr/>
    </dgm:pt>
    <dgm:pt modelId="{EDA9E305-E69C-4978-9609-E231359696CC}" type="pres">
      <dgm:prSet presAssocID="{8D2DE87C-A022-4871-B367-4B1895DD279A}" presName="shape" presStyleLbl="node1" presStyleIdx="4" presStyleCnt="9">
        <dgm:presLayoutVars>
          <dgm:bulletEnabled val="1"/>
        </dgm:presLayoutVars>
      </dgm:prSet>
      <dgm:spPr/>
    </dgm:pt>
    <dgm:pt modelId="{659084A2-9C70-4249-A447-56E02392F33C}" type="pres">
      <dgm:prSet presAssocID="{68AE974A-C37B-4F20-A23D-3905A42CF156}" presName="sibTrans" presStyleLbl="sibTrans2D1" presStyleIdx="4" presStyleCnt="8"/>
      <dgm:spPr/>
    </dgm:pt>
    <dgm:pt modelId="{9AF989B7-2295-4D19-B482-A0C6BAA1169C}" type="pres">
      <dgm:prSet presAssocID="{0655A8B9-E531-4567-BD24-4E99AEFF139B}" presName="middleNode" presStyleCnt="0"/>
      <dgm:spPr/>
    </dgm:pt>
    <dgm:pt modelId="{F11E66C7-4F92-41DB-A50C-E0AD3DBC6744}" type="pres">
      <dgm:prSet presAssocID="{0655A8B9-E531-4567-BD24-4E99AEFF139B}" presName="padding" presStyleLbl="node1" presStyleIdx="4" presStyleCnt="9"/>
      <dgm:spPr/>
    </dgm:pt>
    <dgm:pt modelId="{118A7B6A-C805-4022-9047-39C953EE6A30}" type="pres">
      <dgm:prSet presAssocID="{0655A8B9-E531-4567-BD24-4E99AEFF139B}" presName="shape" presStyleLbl="node1" presStyleIdx="5" presStyleCnt="9">
        <dgm:presLayoutVars>
          <dgm:bulletEnabled val="1"/>
        </dgm:presLayoutVars>
      </dgm:prSet>
      <dgm:spPr/>
    </dgm:pt>
    <dgm:pt modelId="{A6A8D577-BA06-4B95-8DEE-5E0E7011F241}" type="pres">
      <dgm:prSet presAssocID="{DDE55ADB-39A3-4904-9B9B-DF3646771141}" presName="sibTrans" presStyleLbl="sibTrans2D1" presStyleIdx="5" presStyleCnt="8"/>
      <dgm:spPr/>
    </dgm:pt>
    <dgm:pt modelId="{F6E6DA4F-BBAC-4AD8-8692-39A6E15715A3}" type="pres">
      <dgm:prSet presAssocID="{5695954C-294A-4CB1-9AED-73804FDFDA71}" presName="middleNode" presStyleCnt="0"/>
      <dgm:spPr/>
    </dgm:pt>
    <dgm:pt modelId="{A0C25ABB-BA11-4BA0-9A42-64F704DBFA04}" type="pres">
      <dgm:prSet presAssocID="{5695954C-294A-4CB1-9AED-73804FDFDA71}" presName="padding" presStyleLbl="node1" presStyleIdx="5" presStyleCnt="9"/>
      <dgm:spPr/>
    </dgm:pt>
    <dgm:pt modelId="{0A5A7008-D252-49C5-BDAC-62981AFBCDD7}" type="pres">
      <dgm:prSet presAssocID="{5695954C-294A-4CB1-9AED-73804FDFDA71}" presName="shape" presStyleLbl="node1" presStyleIdx="6" presStyleCnt="9">
        <dgm:presLayoutVars>
          <dgm:bulletEnabled val="1"/>
        </dgm:presLayoutVars>
      </dgm:prSet>
      <dgm:spPr/>
    </dgm:pt>
    <dgm:pt modelId="{E495E448-AF75-47CE-958F-FBAE20BFAB7F}" type="pres">
      <dgm:prSet presAssocID="{245282CA-685B-4D38-B0AB-CF381F6D0FFD}" presName="sibTrans" presStyleLbl="sibTrans2D1" presStyleIdx="6" presStyleCnt="8"/>
      <dgm:spPr/>
    </dgm:pt>
    <dgm:pt modelId="{B48A053B-77E7-469A-8735-292A854F6DB4}" type="pres">
      <dgm:prSet presAssocID="{680365CF-A7A0-4E90-898E-4968CC4D3715}" presName="middleNode" presStyleCnt="0"/>
      <dgm:spPr/>
    </dgm:pt>
    <dgm:pt modelId="{B491352B-E2D9-4D97-A064-CB91DA3F5266}" type="pres">
      <dgm:prSet presAssocID="{680365CF-A7A0-4E90-898E-4968CC4D3715}" presName="padding" presStyleLbl="node1" presStyleIdx="6" presStyleCnt="9"/>
      <dgm:spPr/>
    </dgm:pt>
    <dgm:pt modelId="{F9A10950-D764-44FB-9B4E-4D3F483C50E0}" type="pres">
      <dgm:prSet presAssocID="{680365CF-A7A0-4E90-898E-4968CC4D3715}" presName="shape" presStyleLbl="node1" presStyleIdx="7" presStyleCnt="9">
        <dgm:presLayoutVars>
          <dgm:bulletEnabled val="1"/>
        </dgm:presLayoutVars>
      </dgm:prSet>
      <dgm:spPr/>
    </dgm:pt>
    <dgm:pt modelId="{F1AF1363-FEDB-4F7F-A3EE-68219931C8AC}" type="pres">
      <dgm:prSet presAssocID="{7912393A-9D5B-417C-B494-AE36E6B449D7}" presName="sibTrans" presStyleLbl="sibTrans2D1" presStyleIdx="7" presStyleCnt="8"/>
      <dgm:spPr/>
    </dgm:pt>
    <dgm:pt modelId="{8E5E9138-1286-4711-88D6-E2BA5241545F}" type="pres">
      <dgm:prSet presAssocID="{759438B3-A0FE-474A-8C6C-9A7F80E531B4}" presName="lastNode" presStyleLbl="node1" presStyleIdx="8" presStyleCnt="9">
        <dgm:presLayoutVars>
          <dgm:bulletEnabled val="1"/>
        </dgm:presLayoutVars>
      </dgm:prSet>
      <dgm:spPr/>
    </dgm:pt>
  </dgm:ptLst>
  <dgm:cxnLst>
    <dgm:cxn modelId="{8A888703-BA9E-4BAA-AFE2-70690E8DD989}" type="presOf" srcId="{86BE8B56-3826-4E34-8798-BE6EB03750C6}" destId="{14C9CF9C-52F4-4A06-99CC-7D758D21B714}" srcOrd="0" destOrd="0" presId="urn:microsoft.com/office/officeart/2005/8/layout/bProcess2"/>
    <dgm:cxn modelId="{2371E804-48EA-4C49-94A5-DC8D5B5DC37C}" srcId="{86BE8B56-3826-4E34-8798-BE6EB03750C6}" destId="{5695954C-294A-4CB1-9AED-73804FDFDA71}" srcOrd="6" destOrd="0" parTransId="{DB83DC1F-C691-4BE5-9CD7-9E1CCC990D8A}" sibTransId="{245282CA-685B-4D38-B0AB-CF381F6D0FFD}"/>
    <dgm:cxn modelId="{E415D20E-F1CD-4409-825C-879E863BF3CB}" srcId="{86BE8B56-3826-4E34-8798-BE6EB03750C6}" destId="{1A95768A-8780-4BD5-A303-CE816958F223}" srcOrd="2" destOrd="0" parTransId="{05DFC2F5-457D-48B9-B21D-ADBECFE1E8E9}" sibTransId="{E4502C7A-7916-4DE9-A486-B721BEB2F0C3}"/>
    <dgm:cxn modelId="{0D3E3F17-A9B0-486D-BEE9-9232142EFAEA}" type="presOf" srcId="{8D2DE87C-A022-4871-B367-4B1895DD279A}" destId="{EDA9E305-E69C-4978-9609-E231359696CC}" srcOrd="0" destOrd="0" presId="urn:microsoft.com/office/officeart/2005/8/layout/bProcess2"/>
    <dgm:cxn modelId="{B671F91D-1FE6-44F6-922B-91FF095115E9}" type="presOf" srcId="{1A95768A-8780-4BD5-A303-CE816958F223}" destId="{E23382A8-DC35-4581-BD3C-18C5DD9FA98E}" srcOrd="0" destOrd="0" presId="urn:microsoft.com/office/officeart/2005/8/layout/bProcess2"/>
    <dgm:cxn modelId="{25B4E328-0C09-4AC2-AB9A-BCB1B77D4287}" srcId="{86BE8B56-3826-4E34-8798-BE6EB03750C6}" destId="{6B0E3383-6E8F-45DD-AF98-43A80E4E10AB}" srcOrd="0" destOrd="0" parTransId="{91C6BDAD-4994-47AC-8B8A-6D1FF03A580B}" sibTransId="{A66B6F7F-D2E5-4623-8D9E-7D828A00E780}"/>
    <dgm:cxn modelId="{04900A2A-3332-4AFC-BB1C-3F15CD51AE0E}" type="presOf" srcId="{6B0E3383-6E8F-45DD-AF98-43A80E4E10AB}" destId="{395CA467-D4DE-4424-A616-9B2678B27E7C}" srcOrd="0" destOrd="0" presId="urn:microsoft.com/office/officeart/2005/8/layout/bProcess2"/>
    <dgm:cxn modelId="{B95E9F40-D4C6-4CFC-B838-7FBF69438879}" type="presOf" srcId="{738A88F7-138D-4B6B-AC19-CB70D1910A1A}" destId="{21C28D67-1A25-4B4C-8BD8-A9027955205B}" srcOrd="0" destOrd="0" presId="urn:microsoft.com/office/officeart/2005/8/layout/bProcess2"/>
    <dgm:cxn modelId="{95F9855F-0511-455F-80D8-62A33B4DC22F}" type="presOf" srcId="{680365CF-A7A0-4E90-898E-4968CC4D3715}" destId="{F9A10950-D764-44FB-9B4E-4D3F483C50E0}" srcOrd="0" destOrd="0" presId="urn:microsoft.com/office/officeart/2005/8/layout/bProcess2"/>
    <dgm:cxn modelId="{E0711543-B918-41F5-8CB1-BCED9039F524}" type="presOf" srcId="{245282CA-685B-4D38-B0AB-CF381F6D0FFD}" destId="{E495E448-AF75-47CE-958F-FBAE20BFAB7F}" srcOrd="0" destOrd="0" presId="urn:microsoft.com/office/officeart/2005/8/layout/bProcess2"/>
    <dgm:cxn modelId="{FCEE0172-5D82-4EE7-A7EB-2D3DA47EC40B}" type="presOf" srcId="{178EBD82-CACC-4B61-98AA-91C4EBC03696}" destId="{1FF5E957-BCA0-48CE-A5AB-28C4CDE5AB93}" srcOrd="0" destOrd="0" presId="urn:microsoft.com/office/officeart/2005/8/layout/bProcess2"/>
    <dgm:cxn modelId="{A839AB74-C059-4643-8EF2-81EB20DC500D}" type="presOf" srcId="{DDE55ADB-39A3-4904-9B9B-DF3646771141}" destId="{A6A8D577-BA06-4B95-8DEE-5E0E7011F241}" srcOrd="0" destOrd="0" presId="urn:microsoft.com/office/officeart/2005/8/layout/bProcess2"/>
    <dgm:cxn modelId="{16CF9D7B-DBE0-48EA-B513-3285FD3A78CE}" type="presOf" srcId="{1430F123-2B1A-43D8-97F3-9C9542717CE6}" destId="{E032CAA8-A14E-40CB-BD88-91CE6A6433C2}" srcOrd="0" destOrd="0" presId="urn:microsoft.com/office/officeart/2005/8/layout/bProcess2"/>
    <dgm:cxn modelId="{9C6A4889-3102-4C8A-AD82-A474F046AC26}" srcId="{86BE8B56-3826-4E34-8798-BE6EB03750C6}" destId="{30C858BC-60E2-4301-9857-6C284A2DD3B9}" srcOrd="1" destOrd="0" parTransId="{85F66297-C8F0-49B5-A599-022C1A320428}" sibTransId="{178EBD82-CACC-4B61-98AA-91C4EBC03696}"/>
    <dgm:cxn modelId="{C419F898-FD45-4FD2-9520-E223EA1E7A8C}" srcId="{86BE8B56-3826-4E34-8798-BE6EB03750C6}" destId="{738A88F7-138D-4B6B-AC19-CB70D1910A1A}" srcOrd="3" destOrd="0" parTransId="{ECA354A6-EF20-4086-88DD-16E30D49DD90}" sibTransId="{1430F123-2B1A-43D8-97F3-9C9542717CE6}"/>
    <dgm:cxn modelId="{F085E8A8-3244-4788-812A-1BD5176D715D}" type="presOf" srcId="{30C858BC-60E2-4301-9857-6C284A2DD3B9}" destId="{EAA9E458-7854-4461-A2B2-5A6D922488DC}" srcOrd="0" destOrd="0" presId="urn:microsoft.com/office/officeart/2005/8/layout/bProcess2"/>
    <dgm:cxn modelId="{7C66EDAA-F2A3-4614-A6F7-B42A42727199}" type="presOf" srcId="{5695954C-294A-4CB1-9AED-73804FDFDA71}" destId="{0A5A7008-D252-49C5-BDAC-62981AFBCDD7}" srcOrd="0" destOrd="0" presId="urn:microsoft.com/office/officeart/2005/8/layout/bProcess2"/>
    <dgm:cxn modelId="{7929B0AB-C499-4269-BC7E-A9A68BCC39F9}" type="presOf" srcId="{68AE974A-C37B-4F20-A23D-3905A42CF156}" destId="{659084A2-9C70-4249-A447-56E02392F33C}" srcOrd="0" destOrd="0" presId="urn:microsoft.com/office/officeart/2005/8/layout/bProcess2"/>
    <dgm:cxn modelId="{ECED4DAC-C39A-4CFC-AC4C-11B65574B47B}" type="presOf" srcId="{E4502C7A-7916-4DE9-A486-B721BEB2F0C3}" destId="{91011B58-199E-4372-9520-8A7889C07C3C}" srcOrd="0" destOrd="0" presId="urn:microsoft.com/office/officeart/2005/8/layout/bProcess2"/>
    <dgm:cxn modelId="{F80AA7BA-A314-45C1-B780-E1CC45EDDC9C}" srcId="{86BE8B56-3826-4E34-8798-BE6EB03750C6}" destId="{0655A8B9-E531-4567-BD24-4E99AEFF139B}" srcOrd="5" destOrd="0" parTransId="{D7764924-25BD-4A6E-AC28-89519E703620}" sibTransId="{DDE55ADB-39A3-4904-9B9B-DF3646771141}"/>
    <dgm:cxn modelId="{73CF03C7-15F1-4D03-8289-A666A1565A8B}" srcId="{86BE8B56-3826-4E34-8798-BE6EB03750C6}" destId="{8D2DE87C-A022-4871-B367-4B1895DD279A}" srcOrd="4" destOrd="0" parTransId="{04FC42A0-CA92-41F1-8E70-A76CE3E0DB02}" sibTransId="{68AE974A-C37B-4F20-A23D-3905A42CF156}"/>
    <dgm:cxn modelId="{10F726D4-51C3-4B9E-B961-2A658BD64C96}" type="presOf" srcId="{759438B3-A0FE-474A-8C6C-9A7F80E531B4}" destId="{8E5E9138-1286-4711-88D6-E2BA5241545F}" srcOrd="0" destOrd="0" presId="urn:microsoft.com/office/officeart/2005/8/layout/bProcess2"/>
    <dgm:cxn modelId="{64BAF0D7-86B3-4A46-89D9-F31DD57AA977}" srcId="{86BE8B56-3826-4E34-8798-BE6EB03750C6}" destId="{680365CF-A7A0-4E90-898E-4968CC4D3715}" srcOrd="7" destOrd="0" parTransId="{0E659D79-AC3C-44AE-ACF8-0FDFDA080D6D}" sibTransId="{7912393A-9D5B-417C-B494-AE36E6B449D7}"/>
    <dgm:cxn modelId="{88EECDEC-0F16-4F44-B72A-F134BB60FD5D}" type="presOf" srcId="{0655A8B9-E531-4567-BD24-4E99AEFF139B}" destId="{118A7B6A-C805-4022-9047-39C953EE6A30}" srcOrd="0" destOrd="0" presId="urn:microsoft.com/office/officeart/2005/8/layout/bProcess2"/>
    <dgm:cxn modelId="{D68838F4-2E18-44B8-BEFE-BB2DB5F0FBC7}" type="presOf" srcId="{7912393A-9D5B-417C-B494-AE36E6B449D7}" destId="{F1AF1363-FEDB-4F7F-A3EE-68219931C8AC}" srcOrd="0" destOrd="0" presId="urn:microsoft.com/office/officeart/2005/8/layout/bProcess2"/>
    <dgm:cxn modelId="{3AC42FF6-E6F5-4DF0-83E9-8B8C9A34DB69}" srcId="{86BE8B56-3826-4E34-8798-BE6EB03750C6}" destId="{759438B3-A0FE-474A-8C6C-9A7F80E531B4}" srcOrd="8" destOrd="0" parTransId="{DC361FE2-4894-4646-9157-18770EF4E166}" sibTransId="{738A3C7D-3D3E-481C-B291-7D1796606EDB}"/>
    <dgm:cxn modelId="{7F164EF8-9FB6-486A-B17C-7D4E7EE81610}" type="presOf" srcId="{A66B6F7F-D2E5-4623-8D9E-7D828A00E780}" destId="{58A55EC0-CD61-4CC8-8191-5F35CC974152}" srcOrd="0" destOrd="0" presId="urn:microsoft.com/office/officeart/2005/8/layout/bProcess2"/>
    <dgm:cxn modelId="{288D045E-F795-4FFA-ACBD-9699FCD13B0B}" type="presParOf" srcId="{14C9CF9C-52F4-4A06-99CC-7D758D21B714}" destId="{395CA467-D4DE-4424-A616-9B2678B27E7C}" srcOrd="0" destOrd="0" presId="urn:microsoft.com/office/officeart/2005/8/layout/bProcess2"/>
    <dgm:cxn modelId="{18B0CDEC-AC94-4817-9119-DC62E581195D}" type="presParOf" srcId="{14C9CF9C-52F4-4A06-99CC-7D758D21B714}" destId="{58A55EC0-CD61-4CC8-8191-5F35CC974152}" srcOrd="1" destOrd="0" presId="urn:microsoft.com/office/officeart/2005/8/layout/bProcess2"/>
    <dgm:cxn modelId="{634D1275-78EE-49FC-9A83-B62BBAA92CB0}" type="presParOf" srcId="{14C9CF9C-52F4-4A06-99CC-7D758D21B714}" destId="{632F3EA7-87DC-4FCF-9723-1AF933AFFE89}" srcOrd="2" destOrd="0" presId="urn:microsoft.com/office/officeart/2005/8/layout/bProcess2"/>
    <dgm:cxn modelId="{0929AB9C-7E2C-4E04-9766-9FEA570B8B39}" type="presParOf" srcId="{632F3EA7-87DC-4FCF-9723-1AF933AFFE89}" destId="{4332C951-0B0F-426E-A281-9A5161C82090}" srcOrd="0" destOrd="0" presId="urn:microsoft.com/office/officeart/2005/8/layout/bProcess2"/>
    <dgm:cxn modelId="{047A689C-6DDD-4B41-9999-3D99A39FF893}" type="presParOf" srcId="{632F3EA7-87DC-4FCF-9723-1AF933AFFE89}" destId="{EAA9E458-7854-4461-A2B2-5A6D922488DC}" srcOrd="1" destOrd="0" presId="urn:microsoft.com/office/officeart/2005/8/layout/bProcess2"/>
    <dgm:cxn modelId="{8D423364-BBBE-40B4-B81B-DAF0DD09AF5C}" type="presParOf" srcId="{14C9CF9C-52F4-4A06-99CC-7D758D21B714}" destId="{1FF5E957-BCA0-48CE-A5AB-28C4CDE5AB93}" srcOrd="3" destOrd="0" presId="urn:microsoft.com/office/officeart/2005/8/layout/bProcess2"/>
    <dgm:cxn modelId="{480C7AE1-C864-4D12-8A28-9D573B4CD9F6}" type="presParOf" srcId="{14C9CF9C-52F4-4A06-99CC-7D758D21B714}" destId="{C88E7659-0E0B-41FA-AF72-430630F14074}" srcOrd="4" destOrd="0" presId="urn:microsoft.com/office/officeart/2005/8/layout/bProcess2"/>
    <dgm:cxn modelId="{3753E8D7-FDD8-44F8-8638-B9CBE132752A}" type="presParOf" srcId="{C88E7659-0E0B-41FA-AF72-430630F14074}" destId="{BDEA5648-F761-41EA-BB0B-90CBB701312D}" srcOrd="0" destOrd="0" presId="urn:microsoft.com/office/officeart/2005/8/layout/bProcess2"/>
    <dgm:cxn modelId="{71DFE6E2-569B-44A4-A469-35DF81654067}" type="presParOf" srcId="{C88E7659-0E0B-41FA-AF72-430630F14074}" destId="{E23382A8-DC35-4581-BD3C-18C5DD9FA98E}" srcOrd="1" destOrd="0" presId="urn:microsoft.com/office/officeart/2005/8/layout/bProcess2"/>
    <dgm:cxn modelId="{AFCA1A53-DFD7-4917-BCDE-87B079CED4F2}" type="presParOf" srcId="{14C9CF9C-52F4-4A06-99CC-7D758D21B714}" destId="{91011B58-199E-4372-9520-8A7889C07C3C}" srcOrd="5" destOrd="0" presId="urn:microsoft.com/office/officeart/2005/8/layout/bProcess2"/>
    <dgm:cxn modelId="{07A778BC-224D-4C07-97B3-E1A118C322A9}" type="presParOf" srcId="{14C9CF9C-52F4-4A06-99CC-7D758D21B714}" destId="{39C3A433-1855-4880-8BBF-ECADB739DEBE}" srcOrd="6" destOrd="0" presId="urn:microsoft.com/office/officeart/2005/8/layout/bProcess2"/>
    <dgm:cxn modelId="{E7551773-89B1-4CE4-AE21-E7B83609971B}" type="presParOf" srcId="{39C3A433-1855-4880-8BBF-ECADB739DEBE}" destId="{8089538F-7C75-4D79-8667-DAF8A7C504ED}" srcOrd="0" destOrd="0" presId="urn:microsoft.com/office/officeart/2005/8/layout/bProcess2"/>
    <dgm:cxn modelId="{F63C3FC1-8078-4191-8778-AAD6B49E517D}" type="presParOf" srcId="{39C3A433-1855-4880-8BBF-ECADB739DEBE}" destId="{21C28D67-1A25-4B4C-8BD8-A9027955205B}" srcOrd="1" destOrd="0" presId="urn:microsoft.com/office/officeart/2005/8/layout/bProcess2"/>
    <dgm:cxn modelId="{00118104-3B53-4A6B-989B-B41927A03B9B}" type="presParOf" srcId="{14C9CF9C-52F4-4A06-99CC-7D758D21B714}" destId="{E032CAA8-A14E-40CB-BD88-91CE6A6433C2}" srcOrd="7" destOrd="0" presId="urn:microsoft.com/office/officeart/2005/8/layout/bProcess2"/>
    <dgm:cxn modelId="{5F685A22-BE39-4CBC-ADED-DD75868762F3}" type="presParOf" srcId="{14C9CF9C-52F4-4A06-99CC-7D758D21B714}" destId="{60D3D17B-04F9-476C-9D37-BE748DF62EE7}" srcOrd="8" destOrd="0" presId="urn:microsoft.com/office/officeart/2005/8/layout/bProcess2"/>
    <dgm:cxn modelId="{8BE0BC28-3F7F-4B48-B8F0-C606A1D29CA8}" type="presParOf" srcId="{60D3D17B-04F9-476C-9D37-BE748DF62EE7}" destId="{56FFB599-DEDA-4BF7-A09B-1DC1C68C43EB}" srcOrd="0" destOrd="0" presId="urn:microsoft.com/office/officeart/2005/8/layout/bProcess2"/>
    <dgm:cxn modelId="{67720ABE-DB70-43B7-B866-E414552D1F15}" type="presParOf" srcId="{60D3D17B-04F9-476C-9D37-BE748DF62EE7}" destId="{EDA9E305-E69C-4978-9609-E231359696CC}" srcOrd="1" destOrd="0" presId="urn:microsoft.com/office/officeart/2005/8/layout/bProcess2"/>
    <dgm:cxn modelId="{2CD49E7C-8605-4241-BF4F-20AD486201B8}" type="presParOf" srcId="{14C9CF9C-52F4-4A06-99CC-7D758D21B714}" destId="{659084A2-9C70-4249-A447-56E02392F33C}" srcOrd="9" destOrd="0" presId="urn:microsoft.com/office/officeart/2005/8/layout/bProcess2"/>
    <dgm:cxn modelId="{8A5D16EA-E3C3-4198-9200-C62DB9F6FB11}" type="presParOf" srcId="{14C9CF9C-52F4-4A06-99CC-7D758D21B714}" destId="{9AF989B7-2295-4D19-B482-A0C6BAA1169C}" srcOrd="10" destOrd="0" presId="urn:microsoft.com/office/officeart/2005/8/layout/bProcess2"/>
    <dgm:cxn modelId="{F88E9B3F-97EE-49F2-9A66-0FC59AF97E24}" type="presParOf" srcId="{9AF989B7-2295-4D19-B482-A0C6BAA1169C}" destId="{F11E66C7-4F92-41DB-A50C-E0AD3DBC6744}" srcOrd="0" destOrd="0" presId="urn:microsoft.com/office/officeart/2005/8/layout/bProcess2"/>
    <dgm:cxn modelId="{DDFF7EAE-ADF8-4B75-A9D0-ECC6156F0EE7}" type="presParOf" srcId="{9AF989B7-2295-4D19-B482-A0C6BAA1169C}" destId="{118A7B6A-C805-4022-9047-39C953EE6A30}" srcOrd="1" destOrd="0" presId="urn:microsoft.com/office/officeart/2005/8/layout/bProcess2"/>
    <dgm:cxn modelId="{5BE84147-FB56-4662-B9C4-32854BAA01B9}" type="presParOf" srcId="{14C9CF9C-52F4-4A06-99CC-7D758D21B714}" destId="{A6A8D577-BA06-4B95-8DEE-5E0E7011F241}" srcOrd="11" destOrd="0" presId="urn:microsoft.com/office/officeart/2005/8/layout/bProcess2"/>
    <dgm:cxn modelId="{3B01F01A-4C77-4903-9F98-1D9A11997E8E}" type="presParOf" srcId="{14C9CF9C-52F4-4A06-99CC-7D758D21B714}" destId="{F6E6DA4F-BBAC-4AD8-8692-39A6E15715A3}" srcOrd="12" destOrd="0" presId="urn:microsoft.com/office/officeart/2005/8/layout/bProcess2"/>
    <dgm:cxn modelId="{D082C5E0-AD62-44FB-99F2-D5B098735AA3}" type="presParOf" srcId="{F6E6DA4F-BBAC-4AD8-8692-39A6E15715A3}" destId="{A0C25ABB-BA11-4BA0-9A42-64F704DBFA04}" srcOrd="0" destOrd="0" presId="urn:microsoft.com/office/officeart/2005/8/layout/bProcess2"/>
    <dgm:cxn modelId="{35EFFFB7-4DA7-4618-9482-5B7E5602BE70}" type="presParOf" srcId="{F6E6DA4F-BBAC-4AD8-8692-39A6E15715A3}" destId="{0A5A7008-D252-49C5-BDAC-62981AFBCDD7}" srcOrd="1" destOrd="0" presId="urn:microsoft.com/office/officeart/2005/8/layout/bProcess2"/>
    <dgm:cxn modelId="{0B55CA83-F742-4766-B3DC-54F78178FCD5}" type="presParOf" srcId="{14C9CF9C-52F4-4A06-99CC-7D758D21B714}" destId="{E495E448-AF75-47CE-958F-FBAE20BFAB7F}" srcOrd="13" destOrd="0" presId="urn:microsoft.com/office/officeart/2005/8/layout/bProcess2"/>
    <dgm:cxn modelId="{6309AE3D-08A6-4675-9CE8-D5F5DD74CEE1}" type="presParOf" srcId="{14C9CF9C-52F4-4A06-99CC-7D758D21B714}" destId="{B48A053B-77E7-469A-8735-292A854F6DB4}" srcOrd="14" destOrd="0" presId="urn:microsoft.com/office/officeart/2005/8/layout/bProcess2"/>
    <dgm:cxn modelId="{B08252D2-74DA-4772-9006-F2AB260F2A39}" type="presParOf" srcId="{B48A053B-77E7-469A-8735-292A854F6DB4}" destId="{B491352B-E2D9-4D97-A064-CB91DA3F5266}" srcOrd="0" destOrd="0" presId="urn:microsoft.com/office/officeart/2005/8/layout/bProcess2"/>
    <dgm:cxn modelId="{7491227F-7E0E-43C9-8C3A-6A206092DA8D}" type="presParOf" srcId="{B48A053B-77E7-469A-8735-292A854F6DB4}" destId="{F9A10950-D764-44FB-9B4E-4D3F483C50E0}" srcOrd="1" destOrd="0" presId="urn:microsoft.com/office/officeart/2005/8/layout/bProcess2"/>
    <dgm:cxn modelId="{75FB916A-3FC8-442C-B18B-E786B3003DE5}" type="presParOf" srcId="{14C9CF9C-52F4-4A06-99CC-7D758D21B714}" destId="{F1AF1363-FEDB-4F7F-A3EE-68219931C8AC}" srcOrd="15" destOrd="0" presId="urn:microsoft.com/office/officeart/2005/8/layout/bProcess2"/>
    <dgm:cxn modelId="{2D6DF8C7-84B7-4613-8972-054144CFE768}" type="presParOf" srcId="{14C9CF9C-52F4-4A06-99CC-7D758D21B714}" destId="{8E5E9138-1286-4711-88D6-E2BA5241545F}" srcOrd="16" destOrd="0" presId="urn:microsoft.com/office/officeart/2005/8/layout/bProcess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5EE3FB-6979-4954-85E8-2CD8BA0ECEF5}" type="doc">
      <dgm:prSet loTypeId="urn:microsoft.com/office/officeart/2005/8/layout/default#1" loCatId="list" qsTypeId="urn:microsoft.com/office/officeart/2005/8/quickstyle/3d1" qsCatId="3D" csTypeId="urn:microsoft.com/office/officeart/2005/8/colors/colorful5" csCatId="colorful" phldr="1"/>
      <dgm:spPr/>
      <dgm:t>
        <a:bodyPr/>
        <a:lstStyle/>
        <a:p>
          <a:endParaRPr lang="it-IT"/>
        </a:p>
      </dgm:t>
    </dgm:pt>
    <dgm:pt modelId="{51531EA8-0FFF-4A55-AD3F-DB093707A8D7}">
      <dgm:prSet phldrT="[Testo]"/>
      <dgm:spPr/>
      <dgm:t>
        <a:bodyPr/>
        <a:lstStyle/>
        <a:p>
          <a:r>
            <a:rPr lang="it-IT" b="1" dirty="0">
              <a:latin typeface="Bahnschrift Light" panose="020B0502040204020203" pitchFamily="34" charset="0"/>
            </a:rPr>
            <a:t>Capacità di lavorare con gli altri in maniera costruttiva</a:t>
          </a:r>
        </a:p>
      </dgm:t>
    </dgm:pt>
    <dgm:pt modelId="{DD8F69F7-C29B-43F5-AD3C-0EBF4860E36F}" type="parTrans" cxnId="{C49D447A-3E0A-44EE-9DAB-168CF1AD4C46}">
      <dgm:prSet/>
      <dgm:spPr/>
      <dgm:t>
        <a:bodyPr/>
        <a:lstStyle/>
        <a:p>
          <a:endParaRPr lang="it-IT"/>
        </a:p>
      </dgm:t>
    </dgm:pt>
    <dgm:pt modelId="{6703CC48-1331-4C8D-AC10-4F8A6ED40763}" type="sibTrans" cxnId="{C49D447A-3E0A-44EE-9DAB-168CF1AD4C46}">
      <dgm:prSet/>
      <dgm:spPr/>
      <dgm:t>
        <a:bodyPr/>
        <a:lstStyle/>
        <a:p>
          <a:endParaRPr lang="it-IT"/>
        </a:p>
      </dgm:t>
    </dgm:pt>
    <dgm:pt modelId="{F0783D3B-DF41-47FA-9975-7FE5B02B8292}">
      <dgm:prSet phldrT="[Testo]"/>
      <dgm:spPr/>
      <dgm:t>
        <a:bodyPr/>
        <a:lstStyle/>
        <a:p>
          <a:r>
            <a:rPr lang="it-IT" b="1" dirty="0">
              <a:latin typeface="Bahnschrift Light" panose="020B0502040204020203" pitchFamily="34" charset="0"/>
            </a:rPr>
            <a:t>Creatività e immaginazione</a:t>
          </a:r>
        </a:p>
      </dgm:t>
    </dgm:pt>
    <dgm:pt modelId="{5A0FB538-BC7E-4975-9A9E-AF0AED5A05AA}" type="parTrans" cxnId="{CF583925-2137-4894-B5A3-167887F783C8}">
      <dgm:prSet/>
      <dgm:spPr/>
      <dgm:t>
        <a:bodyPr/>
        <a:lstStyle/>
        <a:p>
          <a:endParaRPr lang="it-IT"/>
        </a:p>
      </dgm:t>
    </dgm:pt>
    <dgm:pt modelId="{E2A9E834-7204-4A47-83EA-7DA39A4D62FC}" type="sibTrans" cxnId="{CF583925-2137-4894-B5A3-167887F783C8}">
      <dgm:prSet/>
      <dgm:spPr/>
      <dgm:t>
        <a:bodyPr/>
        <a:lstStyle/>
        <a:p>
          <a:endParaRPr lang="it-IT"/>
        </a:p>
      </dgm:t>
    </dgm:pt>
    <dgm:pt modelId="{E120ED58-AC9C-4AD8-98E8-3B250C3A5AAC}">
      <dgm:prSet phldrT="[Testo]"/>
      <dgm:spPr/>
      <dgm:t>
        <a:bodyPr/>
        <a:lstStyle/>
        <a:p>
          <a:r>
            <a:rPr lang="it-IT" b="1" dirty="0">
              <a:latin typeface="Bahnschrift Light" panose="020B0502040204020203" pitchFamily="34" charset="0"/>
            </a:rPr>
            <a:t>Capacità di pensiero strategico e </a:t>
          </a:r>
          <a:r>
            <a:rPr lang="it-IT" b="1" dirty="0" err="1">
              <a:latin typeface="Bahnschrift Light" panose="020B0502040204020203" pitchFamily="34" charset="0"/>
            </a:rPr>
            <a:t>problem</a:t>
          </a:r>
          <a:r>
            <a:rPr lang="it-IT" b="1" dirty="0">
              <a:latin typeface="Bahnschrift Light" panose="020B0502040204020203" pitchFamily="34" charset="0"/>
            </a:rPr>
            <a:t> solving</a:t>
          </a:r>
        </a:p>
      </dgm:t>
    </dgm:pt>
    <dgm:pt modelId="{8C857810-B1BC-4B24-A9BB-F6123398FCD6}" type="parTrans" cxnId="{0285DEE7-4A77-4311-8A1C-A6CBA5D2F35C}">
      <dgm:prSet/>
      <dgm:spPr/>
      <dgm:t>
        <a:bodyPr/>
        <a:lstStyle/>
        <a:p>
          <a:endParaRPr lang="it-IT"/>
        </a:p>
      </dgm:t>
    </dgm:pt>
    <dgm:pt modelId="{EF58954C-AFB9-4BDD-BE78-E69CE721B44C}" type="sibTrans" cxnId="{0285DEE7-4A77-4311-8A1C-A6CBA5D2F35C}">
      <dgm:prSet/>
      <dgm:spPr/>
      <dgm:t>
        <a:bodyPr/>
        <a:lstStyle/>
        <a:p>
          <a:endParaRPr lang="it-IT"/>
        </a:p>
      </dgm:t>
    </dgm:pt>
    <dgm:pt modelId="{85938087-8549-4705-8619-C02A44101FCD}">
      <dgm:prSet phldrT="[Testo]"/>
      <dgm:spPr/>
      <dgm:t>
        <a:bodyPr/>
        <a:lstStyle/>
        <a:p>
          <a:r>
            <a:rPr lang="it-IT" b="1" dirty="0">
              <a:latin typeface="Bahnschrift Light" panose="020B0502040204020203" pitchFamily="34" charset="0"/>
            </a:rPr>
            <a:t>Capacità di impegnarsi efficacemente con gli altri per un interesse comune</a:t>
          </a:r>
        </a:p>
      </dgm:t>
    </dgm:pt>
    <dgm:pt modelId="{17FE384E-8EF7-49E4-A662-9D7B3EBE63C1}" type="parTrans" cxnId="{D6D30C9B-D977-4456-B14B-DEF5F8AC7B74}">
      <dgm:prSet/>
      <dgm:spPr/>
      <dgm:t>
        <a:bodyPr/>
        <a:lstStyle/>
        <a:p>
          <a:endParaRPr lang="it-IT"/>
        </a:p>
      </dgm:t>
    </dgm:pt>
    <dgm:pt modelId="{B1BB6192-09B8-480F-9EF4-D860623BA4FE}" type="sibTrans" cxnId="{D6D30C9B-D977-4456-B14B-DEF5F8AC7B74}">
      <dgm:prSet/>
      <dgm:spPr/>
      <dgm:t>
        <a:bodyPr/>
        <a:lstStyle/>
        <a:p>
          <a:endParaRPr lang="it-IT"/>
        </a:p>
      </dgm:t>
    </dgm:pt>
    <dgm:pt modelId="{04E49719-224A-4D02-AC9F-87C3DC452F8C}">
      <dgm:prSet phldrT="[Testo]"/>
      <dgm:spPr/>
      <dgm:t>
        <a:bodyPr/>
        <a:lstStyle/>
        <a:p>
          <a:r>
            <a:rPr lang="it-IT" b="1" dirty="0">
              <a:latin typeface="Bahnschrift Light" panose="020B0502040204020203" pitchFamily="34" charset="0"/>
            </a:rPr>
            <a:t>Capacità di gestire incertezza, complessità e stress</a:t>
          </a:r>
        </a:p>
      </dgm:t>
    </dgm:pt>
    <dgm:pt modelId="{7F9DFAB2-1C09-472B-959A-3436C241FE72}" type="parTrans" cxnId="{6A5CD87F-7F99-4524-BA7E-20C3096809ED}">
      <dgm:prSet/>
      <dgm:spPr/>
      <dgm:t>
        <a:bodyPr/>
        <a:lstStyle/>
        <a:p>
          <a:endParaRPr lang="it-IT"/>
        </a:p>
      </dgm:t>
    </dgm:pt>
    <dgm:pt modelId="{CEC7E6A9-4F78-49C8-96D2-8E5EC1D3C244}" type="sibTrans" cxnId="{6A5CD87F-7F99-4524-BA7E-20C3096809ED}">
      <dgm:prSet/>
      <dgm:spPr/>
      <dgm:t>
        <a:bodyPr/>
        <a:lstStyle/>
        <a:p>
          <a:endParaRPr lang="it-IT"/>
        </a:p>
      </dgm:t>
    </dgm:pt>
    <dgm:pt modelId="{71FE3B31-5F28-45AA-BDB3-8CAB097BC62E}">
      <dgm:prSet phldrT="[Testo]"/>
      <dgm:spPr/>
      <dgm:t>
        <a:bodyPr/>
        <a:lstStyle/>
        <a:p>
          <a:r>
            <a:rPr lang="it-IT" b="1" dirty="0">
              <a:latin typeface="Bahnschrift Light" panose="020B0502040204020203" pitchFamily="34" charset="0"/>
            </a:rPr>
            <a:t>Capacità di gestire conflitti</a:t>
          </a:r>
        </a:p>
      </dgm:t>
    </dgm:pt>
    <dgm:pt modelId="{A2690E7A-3BE6-431C-A210-B19CD3C8D920}" type="parTrans" cxnId="{2B3F64B1-4495-4BAC-A554-7B1632F51B53}">
      <dgm:prSet/>
      <dgm:spPr/>
      <dgm:t>
        <a:bodyPr/>
        <a:lstStyle/>
        <a:p>
          <a:endParaRPr lang="it-IT"/>
        </a:p>
      </dgm:t>
    </dgm:pt>
    <dgm:pt modelId="{4F6E8348-DF06-430B-87DD-CA262E81C694}" type="sibTrans" cxnId="{2B3F64B1-4495-4BAC-A554-7B1632F51B53}">
      <dgm:prSet/>
      <dgm:spPr/>
      <dgm:t>
        <a:bodyPr/>
        <a:lstStyle/>
        <a:p>
          <a:endParaRPr lang="it-IT"/>
        </a:p>
      </dgm:t>
    </dgm:pt>
    <dgm:pt modelId="{6B9F0490-9BB1-4F54-BB52-5998A2F95008}">
      <dgm:prSet phldrT="[Testo]"/>
      <dgm:spPr/>
      <dgm:t>
        <a:bodyPr/>
        <a:lstStyle/>
        <a:p>
          <a:r>
            <a:rPr lang="it-IT" b="1" dirty="0">
              <a:latin typeface="Bahnschrift Light" panose="020B0502040204020203" pitchFamily="34" charset="0"/>
            </a:rPr>
            <a:t>Capacità di mantenere alta la motivazione</a:t>
          </a:r>
        </a:p>
      </dgm:t>
    </dgm:pt>
    <dgm:pt modelId="{17CA6936-C88A-4030-B314-C1AA1C9B5078}" type="parTrans" cxnId="{BA4AE374-A723-4119-B980-8CD4E3692ECB}">
      <dgm:prSet/>
      <dgm:spPr/>
      <dgm:t>
        <a:bodyPr/>
        <a:lstStyle/>
        <a:p>
          <a:endParaRPr lang="it-IT"/>
        </a:p>
      </dgm:t>
    </dgm:pt>
    <dgm:pt modelId="{FCD0021F-BC4C-4D7A-B2FE-7251C51E97EE}" type="sibTrans" cxnId="{BA4AE374-A723-4119-B980-8CD4E3692ECB}">
      <dgm:prSet/>
      <dgm:spPr/>
      <dgm:t>
        <a:bodyPr/>
        <a:lstStyle/>
        <a:p>
          <a:endParaRPr lang="it-IT"/>
        </a:p>
      </dgm:t>
    </dgm:pt>
    <dgm:pt modelId="{8955C75C-C541-4F31-951E-EA75FF311CF3}" type="pres">
      <dgm:prSet presAssocID="{8D5EE3FB-6979-4954-85E8-2CD8BA0ECEF5}" presName="diagram" presStyleCnt="0">
        <dgm:presLayoutVars>
          <dgm:dir/>
          <dgm:resizeHandles val="exact"/>
        </dgm:presLayoutVars>
      </dgm:prSet>
      <dgm:spPr/>
    </dgm:pt>
    <dgm:pt modelId="{694AA1B4-FCAE-4AE5-B871-95F4D2A8C4BF}" type="pres">
      <dgm:prSet presAssocID="{51531EA8-0FFF-4A55-AD3F-DB093707A8D7}" presName="node" presStyleLbl="node1" presStyleIdx="0" presStyleCnt="7">
        <dgm:presLayoutVars>
          <dgm:bulletEnabled val="1"/>
        </dgm:presLayoutVars>
      </dgm:prSet>
      <dgm:spPr/>
    </dgm:pt>
    <dgm:pt modelId="{0A556E67-BC77-4B97-A12E-5CDFEC44C463}" type="pres">
      <dgm:prSet presAssocID="{6703CC48-1331-4C8D-AC10-4F8A6ED40763}" presName="sibTrans" presStyleCnt="0"/>
      <dgm:spPr/>
    </dgm:pt>
    <dgm:pt modelId="{71DD1008-49FC-43FF-A64D-6B1DF738B2CF}" type="pres">
      <dgm:prSet presAssocID="{04E49719-224A-4D02-AC9F-87C3DC452F8C}" presName="node" presStyleLbl="node1" presStyleIdx="1" presStyleCnt="7">
        <dgm:presLayoutVars>
          <dgm:bulletEnabled val="1"/>
        </dgm:presLayoutVars>
      </dgm:prSet>
      <dgm:spPr/>
    </dgm:pt>
    <dgm:pt modelId="{BE0EB28A-3E13-4185-8E54-1AB8D0435687}" type="pres">
      <dgm:prSet presAssocID="{CEC7E6A9-4F78-49C8-96D2-8E5EC1D3C244}" presName="sibTrans" presStyleCnt="0"/>
      <dgm:spPr/>
    </dgm:pt>
    <dgm:pt modelId="{BB69E327-B423-4E91-9A46-7BDFA3545D70}" type="pres">
      <dgm:prSet presAssocID="{F0783D3B-DF41-47FA-9975-7FE5B02B8292}" presName="node" presStyleLbl="node1" presStyleIdx="2" presStyleCnt="7">
        <dgm:presLayoutVars>
          <dgm:bulletEnabled val="1"/>
        </dgm:presLayoutVars>
      </dgm:prSet>
      <dgm:spPr/>
    </dgm:pt>
    <dgm:pt modelId="{4B608E18-FE17-47C9-8A01-A550E79FFD78}" type="pres">
      <dgm:prSet presAssocID="{E2A9E834-7204-4A47-83EA-7DA39A4D62FC}" presName="sibTrans" presStyleCnt="0"/>
      <dgm:spPr/>
    </dgm:pt>
    <dgm:pt modelId="{D51E7207-2187-40EF-9E33-7B5741BCDCEA}" type="pres">
      <dgm:prSet presAssocID="{E120ED58-AC9C-4AD8-98E8-3B250C3A5AAC}" presName="node" presStyleLbl="node1" presStyleIdx="3" presStyleCnt="7">
        <dgm:presLayoutVars>
          <dgm:bulletEnabled val="1"/>
        </dgm:presLayoutVars>
      </dgm:prSet>
      <dgm:spPr/>
    </dgm:pt>
    <dgm:pt modelId="{B37750EA-DC32-4324-A8F6-7512DEECF381}" type="pres">
      <dgm:prSet presAssocID="{EF58954C-AFB9-4BDD-BE78-E69CE721B44C}" presName="sibTrans" presStyleCnt="0"/>
      <dgm:spPr/>
    </dgm:pt>
    <dgm:pt modelId="{1434F0BF-4679-4FD8-90D7-8191C08BACC4}" type="pres">
      <dgm:prSet presAssocID="{85938087-8549-4705-8619-C02A44101FCD}" presName="node" presStyleLbl="node1" presStyleIdx="4" presStyleCnt="7">
        <dgm:presLayoutVars>
          <dgm:bulletEnabled val="1"/>
        </dgm:presLayoutVars>
      </dgm:prSet>
      <dgm:spPr/>
    </dgm:pt>
    <dgm:pt modelId="{90252090-2A8B-406A-8BE7-B3BA299BD6DF}" type="pres">
      <dgm:prSet presAssocID="{B1BB6192-09B8-480F-9EF4-D860623BA4FE}" presName="sibTrans" presStyleCnt="0"/>
      <dgm:spPr/>
    </dgm:pt>
    <dgm:pt modelId="{92B64086-5196-4004-905B-3BC1C88C94EB}" type="pres">
      <dgm:prSet presAssocID="{71FE3B31-5F28-45AA-BDB3-8CAB097BC62E}" presName="node" presStyleLbl="node1" presStyleIdx="5" presStyleCnt="7">
        <dgm:presLayoutVars>
          <dgm:bulletEnabled val="1"/>
        </dgm:presLayoutVars>
      </dgm:prSet>
      <dgm:spPr/>
    </dgm:pt>
    <dgm:pt modelId="{16891E5B-E35B-4A04-AC4F-DFEBAFC8E75C}" type="pres">
      <dgm:prSet presAssocID="{4F6E8348-DF06-430B-87DD-CA262E81C694}" presName="sibTrans" presStyleCnt="0"/>
      <dgm:spPr/>
    </dgm:pt>
    <dgm:pt modelId="{479425AB-DB69-4426-9673-39BFA1A2519A}" type="pres">
      <dgm:prSet presAssocID="{6B9F0490-9BB1-4F54-BB52-5998A2F95008}" presName="node" presStyleLbl="node1" presStyleIdx="6" presStyleCnt="7">
        <dgm:presLayoutVars>
          <dgm:bulletEnabled val="1"/>
        </dgm:presLayoutVars>
      </dgm:prSet>
      <dgm:spPr/>
    </dgm:pt>
  </dgm:ptLst>
  <dgm:cxnLst>
    <dgm:cxn modelId="{D7975008-B4A9-4A06-9E48-F6686C8F25D1}" type="presOf" srcId="{51531EA8-0FFF-4A55-AD3F-DB093707A8D7}" destId="{694AA1B4-FCAE-4AE5-B871-95F4D2A8C4BF}" srcOrd="0" destOrd="0" presId="urn:microsoft.com/office/officeart/2005/8/layout/default#1"/>
    <dgm:cxn modelId="{CF583925-2137-4894-B5A3-167887F783C8}" srcId="{8D5EE3FB-6979-4954-85E8-2CD8BA0ECEF5}" destId="{F0783D3B-DF41-47FA-9975-7FE5B02B8292}" srcOrd="2" destOrd="0" parTransId="{5A0FB538-BC7E-4975-9A9E-AF0AED5A05AA}" sibTransId="{E2A9E834-7204-4A47-83EA-7DA39A4D62FC}"/>
    <dgm:cxn modelId="{24379228-C651-4FE5-A135-1DEC2B8A1DE4}" type="presOf" srcId="{E120ED58-AC9C-4AD8-98E8-3B250C3A5AAC}" destId="{D51E7207-2187-40EF-9E33-7B5741BCDCEA}" srcOrd="0" destOrd="0" presId="urn:microsoft.com/office/officeart/2005/8/layout/default#1"/>
    <dgm:cxn modelId="{345AEE5E-F185-4747-BC9D-C41BBA603BCA}" type="presOf" srcId="{6B9F0490-9BB1-4F54-BB52-5998A2F95008}" destId="{479425AB-DB69-4426-9673-39BFA1A2519A}" srcOrd="0" destOrd="0" presId="urn:microsoft.com/office/officeart/2005/8/layout/default#1"/>
    <dgm:cxn modelId="{434C4B49-E056-4EF7-A032-6E5B561C5B29}" type="presOf" srcId="{85938087-8549-4705-8619-C02A44101FCD}" destId="{1434F0BF-4679-4FD8-90D7-8191C08BACC4}" srcOrd="0" destOrd="0" presId="urn:microsoft.com/office/officeart/2005/8/layout/default#1"/>
    <dgm:cxn modelId="{BA4AE374-A723-4119-B980-8CD4E3692ECB}" srcId="{8D5EE3FB-6979-4954-85E8-2CD8BA0ECEF5}" destId="{6B9F0490-9BB1-4F54-BB52-5998A2F95008}" srcOrd="6" destOrd="0" parTransId="{17CA6936-C88A-4030-B314-C1AA1C9B5078}" sibTransId="{FCD0021F-BC4C-4D7A-B2FE-7251C51E97EE}"/>
    <dgm:cxn modelId="{C49D447A-3E0A-44EE-9DAB-168CF1AD4C46}" srcId="{8D5EE3FB-6979-4954-85E8-2CD8BA0ECEF5}" destId="{51531EA8-0FFF-4A55-AD3F-DB093707A8D7}" srcOrd="0" destOrd="0" parTransId="{DD8F69F7-C29B-43F5-AD3C-0EBF4860E36F}" sibTransId="{6703CC48-1331-4C8D-AC10-4F8A6ED40763}"/>
    <dgm:cxn modelId="{6A5CD87F-7F99-4524-BA7E-20C3096809ED}" srcId="{8D5EE3FB-6979-4954-85E8-2CD8BA0ECEF5}" destId="{04E49719-224A-4D02-AC9F-87C3DC452F8C}" srcOrd="1" destOrd="0" parTransId="{7F9DFAB2-1C09-472B-959A-3436C241FE72}" sibTransId="{CEC7E6A9-4F78-49C8-96D2-8E5EC1D3C244}"/>
    <dgm:cxn modelId="{D6D30C9B-D977-4456-B14B-DEF5F8AC7B74}" srcId="{8D5EE3FB-6979-4954-85E8-2CD8BA0ECEF5}" destId="{85938087-8549-4705-8619-C02A44101FCD}" srcOrd="4" destOrd="0" parTransId="{17FE384E-8EF7-49E4-A662-9D7B3EBE63C1}" sibTransId="{B1BB6192-09B8-480F-9EF4-D860623BA4FE}"/>
    <dgm:cxn modelId="{D9632AA8-6F62-4911-9AC9-7D0C81624587}" type="presOf" srcId="{71FE3B31-5F28-45AA-BDB3-8CAB097BC62E}" destId="{92B64086-5196-4004-905B-3BC1C88C94EB}" srcOrd="0" destOrd="0" presId="urn:microsoft.com/office/officeart/2005/8/layout/default#1"/>
    <dgm:cxn modelId="{2B3F64B1-4495-4BAC-A554-7B1632F51B53}" srcId="{8D5EE3FB-6979-4954-85E8-2CD8BA0ECEF5}" destId="{71FE3B31-5F28-45AA-BDB3-8CAB097BC62E}" srcOrd="5" destOrd="0" parTransId="{A2690E7A-3BE6-431C-A210-B19CD3C8D920}" sibTransId="{4F6E8348-DF06-430B-87DD-CA262E81C694}"/>
    <dgm:cxn modelId="{C7297AB1-BB76-48A2-96FB-6B88E91145E5}" type="presOf" srcId="{F0783D3B-DF41-47FA-9975-7FE5B02B8292}" destId="{BB69E327-B423-4E91-9A46-7BDFA3545D70}" srcOrd="0" destOrd="0" presId="urn:microsoft.com/office/officeart/2005/8/layout/default#1"/>
    <dgm:cxn modelId="{AC65F4BA-F5C4-47A0-9712-DE8BE83B5C43}" type="presOf" srcId="{04E49719-224A-4D02-AC9F-87C3DC452F8C}" destId="{71DD1008-49FC-43FF-A64D-6B1DF738B2CF}" srcOrd="0" destOrd="0" presId="urn:microsoft.com/office/officeart/2005/8/layout/default#1"/>
    <dgm:cxn modelId="{0285DEE7-4A77-4311-8A1C-A6CBA5D2F35C}" srcId="{8D5EE3FB-6979-4954-85E8-2CD8BA0ECEF5}" destId="{E120ED58-AC9C-4AD8-98E8-3B250C3A5AAC}" srcOrd="3" destOrd="0" parTransId="{8C857810-B1BC-4B24-A9BB-F6123398FCD6}" sibTransId="{EF58954C-AFB9-4BDD-BE78-E69CE721B44C}"/>
    <dgm:cxn modelId="{FB6AF0FA-0078-49BA-92EB-8FE06F8EB007}" type="presOf" srcId="{8D5EE3FB-6979-4954-85E8-2CD8BA0ECEF5}" destId="{8955C75C-C541-4F31-951E-EA75FF311CF3}" srcOrd="0" destOrd="0" presId="urn:microsoft.com/office/officeart/2005/8/layout/default#1"/>
    <dgm:cxn modelId="{09093D07-2C03-4726-93BD-D52F9CEA9FC0}" type="presParOf" srcId="{8955C75C-C541-4F31-951E-EA75FF311CF3}" destId="{694AA1B4-FCAE-4AE5-B871-95F4D2A8C4BF}" srcOrd="0" destOrd="0" presId="urn:microsoft.com/office/officeart/2005/8/layout/default#1"/>
    <dgm:cxn modelId="{E4F86EE4-D4E8-4EB6-A333-75A63306B365}" type="presParOf" srcId="{8955C75C-C541-4F31-951E-EA75FF311CF3}" destId="{0A556E67-BC77-4B97-A12E-5CDFEC44C463}" srcOrd="1" destOrd="0" presId="urn:microsoft.com/office/officeart/2005/8/layout/default#1"/>
    <dgm:cxn modelId="{C0E4B01E-C12C-4B21-9E15-81372CBC66C0}" type="presParOf" srcId="{8955C75C-C541-4F31-951E-EA75FF311CF3}" destId="{71DD1008-49FC-43FF-A64D-6B1DF738B2CF}" srcOrd="2" destOrd="0" presId="urn:microsoft.com/office/officeart/2005/8/layout/default#1"/>
    <dgm:cxn modelId="{94A06412-72A2-46D7-8A95-33A85D21E008}" type="presParOf" srcId="{8955C75C-C541-4F31-951E-EA75FF311CF3}" destId="{BE0EB28A-3E13-4185-8E54-1AB8D0435687}" srcOrd="3" destOrd="0" presId="urn:microsoft.com/office/officeart/2005/8/layout/default#1"/>
    <dgm:cxn modelId="{209CBD43-5C97-4769-9168-AD50F13B058C}" type="presParOf" srcId="{8955C75C-C541-4F31-951E-EA75FF311CF3}" destId="{BB69E327-B423-4E91-9A46-7BDFA3545D70}" srcOrd="4" destOrd="0" presId="urn:microsoft.com/office/officeart/2005/8/layout/default#1"/>
    <dgm:cxn modelId="{1E956E3F-3F9F-4CBA-8992-0145743AFAB2}" type="presParOf" srcId="{8955C75C-C541-4F31-951E-EA75FF311CF3}" destId="{4B608E18-FE17-47C9-8A01-A550E79FFD78}" srcOrd="5" destOrd="0" presId="urn:microsoft.com/office/officeart/2005/8/layout/default#1"/>
    <dgm:cxn modelId="{A205C83C-DE94-402B-BEB9-B721C0DBDDB3}" type="presParOf" srcId="{8955C75C-C541-4F31-951E-EA75FF311CF3}" destId="{D51E7207-2187-40EF-9E33-7B5741BCDCEA}" srcOrd="6" destOrd="0" presId="urn:microsoft.com/office/officeart/2005/8/layout/default#1"/>
    <dgm:cxn modelId="{A78C4036-395C-4B0D-A683-C8DFD703EA52}" type="presParOf" srcId="{8955C75C-C541-4F31-951E-EA75FF311CF3}" destId="{B37750EA-DC32-4324-A8F6-7512DEECF381}" srcOrd="7" destOrd="0" presId="urn:microsoft.com/office/officeart/2005/8/layout/default#1"/>
    <dgm:cxn modelId="{326C1AFB-234B-44B1-9AE0-4DF6979D2FE7}" type="presParOf" srcId="{8955C75C-C541-4F31-951E-EA75FF311CF3}" destId="{1434F0BF-4679-4FD8-90D7-8191C08BACC4}" srcOrd="8" destOrd="0" presId="urn:microsoft.com/office/officeart/2005/8/layout/default#1"/>
    <dgm:cxn modelId="{B2286B6C-008A-4BEA-BCB2-D9BAF86B0385}" type="presParOf" srcId="{8955C75C-C541-4F31-951E-EA75FF311CF3}" destId="{90252090-2A8B-406A-8BE7-B3BA299BD6DF}" srcOrd="9" destOrd="0" presId="urn:microsoft.com/office/officeart/2005/8/layout/default#1"/>
    <dgm:cxn modelId="{A7B09D3D-2383-4D57-893F-B6C52AC65E95}" type="presParOf" srcId="{8955C75C-C541-4F31-951E-EA75FF311CF3}" destId="{92B64086-5196-4004-905B-3BC1C88C94EB}" srcOrd="10" destOrd="0" presId="urn:microsoft.com/office/officeart/2005/8/layout/default#1"/>
    <dgm:cxn modelId="{08A5652F-092E-4643-9CB4-C4CE3FFF6A6E}" type="presParOf" srcId="{8955C75C-C541-4F31-951E-EA75FF311CF3}" destId="{16891E5B-E35B-4A04-AC4F-DFEBAFC8E75C}" srcOrd="11" destOrd="0" presId="urn:microsoft.com/office/officeart/2005/8/layout/default#1"/>
    <dgm:cxn modelId="{43F1C479-2205-4141-ADC6-573812A84EC6}" type="presParOf" srcId="{8955C75C-C541-4F31-951E-EA75FF311CF3}" destId="{479425AB-DB69-4426-9673-39BFA1A2519A}" srcOrd="12"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36DF7CA-BE75-48D1-B79C-E861BA7A4C2D}" type="doc">
      <dgm:prSet loTypeId="urn:microsoft.com/office/officeart/2005/8/layout/arrow2" loCatId="process" qsTypeId="urn:microsoft.com/office/officeart/2005/8/quickstyle/simple1" qsCatId="simple" csTypeId="urn:microsoft.com/office/officeart/2005/8/colors/accent1_2" csCatId="accent1" phldr="1"/>
      <dgm:spPr/>
    </dgm:pt>
    <dgm:pt modelId="{B9828C72-C600-4A36-A692-2FC1C39C2E87}">
      <dgm:prSet phldrT="[Testo]"/>
      <dgm:spPr/>
      <dgm:t>
        <a:bodyPr/>
        <a:lstStyle/>
        <a:p>
          <a:endParaRPr lang="it-IT" b="1" dirty="0">
            <a:solidFill>
              <a:srgbClr val="DF15B9"/>
            </a:solidFill>
            <a:latin typeface="Bahnschrift Light" panose="020B0502040204020203" pitchFamily="34" charset="0"/>
          </a:endParaRPr>
        </a:p>
      </dgm:t>
    </dgm:pt>
    <dgm:pt modelId="{0DB7C2DB-CCF8-4768-9008-F852FC7E59B2}" type="sibTrans" cxnId="{FAF1E401-335A-4258-BD00-CF2142890F6C}">
      <dgm:prSet/>
      <dgm:spPr/>
      <dgm:t>
        <a:bodyPr/>
        <a:lstStyle/>
        <a:p>
          <a:endParaRPr lang="it-IT"/>
        </a:p>
      </dgm:t>
    </dgm:pt>
    <dgm:pt modelId="{CAD5B7FC-4BA5-4423-9E40-3237C80C6313}" type="parTrans" cxnId="{FAF1E401-335A-4258-BD00-CF2142890F6C}">
      <dgm:prSet/>
      <dgm:spPr/>
      <dgm:t>
        <a:bodyPr/>
        <a:lstStyle/>
        <a:p>
          <a:endParaRPr lang="it-IT"/>
        </a:p>
      </dgm:t>
    </dgm:pt>
    <dgm:pt modelId="{4A43A77B-9143-4674-BF2C-409AFA6060F3}" type="pres">
      <dgm:prSet presAssocID="{936DF7CA-BE75-48D1-B79C-E861BA7A4C2D}" presName="arrowDiagram" presStyleCnt="0">
        <dgm:presLayoutVars>
          <dgm:chMax val="5"/>
          <dgm:dir/>
          <dgm:resizeHandles val="exact"/>
        </dgm:presLayoutVars>
      </dgm:prSet>
      <dgm:spPr/>
    </dgm:pt>
    <dgm:pt modelId="{FB787948-0DD3-4288-80F4-665A9E4A8305}" type="pres">
      <dgm:prSet presAssocID="{936DF7CA-BE75-48D1-B79C-E861BA7A4C2D}" presName="arrow" presStyleLbl="bgShp" presStyleIdx="0" presStyleCnt="1" custLinFactNeighborX="-7977" custLinFactNeighborY="-2671"/>
      <dgm:spPr>
        <a:noFill/>
        <a:ln w="19050">
          <a:solidFill>
            <a:srgbClr val="0070C0"/>
          </a:solidFill>
        </a:ln>
      </dgm:spPr>
    </dgm:pt>
    <dgm:pt modelId="{D2451DCB-A522-4349-A70A-50EBD0ACBBA0}" type="pres">
      <dgm:prSet presAssocID="{936DF7CA-BE75-48D1-B79C-E861BA7A4C2D}" presName="arrowDiagram1" presStyleCnt="0">
        <dgm:presLayoutVars>
          <dgm:bulletEnabled val="1"/>
        </dgm:presLayoutVars>
      </dgm:prSet>
      <dgm:spPr/>
    </dgm:pt>
    <dgm:pt modelId="{20EE004A-76A6-4E92-8B0D-9A2DB698D9CF}" type="pres">
      <dgm:prSet presAssocID="{B9828C72-C600-4A36-A692-2FC1C39C2E87}" presName="bullet1" presStyleLbl="node1" presStyleIdx="0" presStyleCnt="1"/>
      <dgm:spPr>
        <a:noFill/>
      </dgm:spPr>
    </dgm:pt>
    <dgm:pt modelId="{5964EF6A-2E14-4466-A252-39F4794A0D43}" type="pres">
      <dgm:prSet presAssocID="{B9828C72-C600-4A36-A692-2FC1C39C2E87}" presName="textBox1" presStyleLbl="revTx" presStyleIdx="0" presStyleCnt="1" custLinFactNeighborX="26731" custLinFactNeighborY="12478">
        <dgm:presLayoutVars>
          <dgm:bulletEnabled val="1"/>
        </dgm:presLayoutVars>
      </dgm:prSet>
      <dgm:spPr/>
    </dgm:pt>
  </dgm:ptLst>
  <dgm:cxnLst>
    <dgm:cxn modelId="{FAF1E401-335A-4258-BD00-CF2142890F6C}" srcId="{936DF7CA-BE75-48D1-B79C-E861BA7A4C2D}" destId="{B9828C72-C600-4A36-A692-2FC1C39C2E87}" srcOrd="0" destOrd="0" parTransId="{CAD5B7FC-4BA5-4423-9E40-3237C80C6313}" sibTransId="{0DB7C2DB-CCF8-4768-9008-F852FC7E59B2}"/>
    <dgm:cxn modelId="{90618597-CA36-43C4-BA77-9349264D18DA}" type="presOf" srcId="{B9828C72-C600-4A36-A692-2FC1C39C2E87}" destId="{5964EF6A-2E14-4466-A252-39F4794A0D43}" srcOrd="0" destOrd="0" presId="urn:microsoft.com/office/officeart/2005/8/layout/arrow2"/>
    <dgm:cxn modelId="{975268E1-1052-4C51-9375-5A034DD6D43E}" type="presOf" srcId="{936DF7CA-BE75-48D1-B79C-E861BA7A4C2D}" destId="{4A43A77B-9143-4674-BF2C-409AFA6060F3}" srcOrd="0" destOrd="0" presId="urn:microsoft.com/office/officeart/2005/8/layout/arrow2"/>
    <dgm:cxn modelId="{5F2E5BDE-55D2-4323-A901-1F2A1FB22105}" type="presParOf" srcId="{4A43A77B-9143-4674-BF2C-409AFA6060F3}" destId="{FB787948-0DD3-4288-80F4-665A9E4A8305}" srcOrd="0" destOrd="0" presId="urn:microsoft.com/office/officeart/2005/8/layout/arrow2"/>
    <dgm:cxn modelId="{60B21A03-705B-492B-877D-2CA75E7F6B39}" type="presParOf" srcId="{4A43A77B-9143-4674-BF2C-409AFA6060F3}" destId="{D2451DCB-A522-4349-A70A-50EBD0ACBBA0}" srcOrd="1" destOrd="0" presId="urn:microsoft.com/office/officeart/2005/8/layout/arrow2"/>
    <dgm:cxn modelId="{6B0B6511-D545-4DB2-B10F-75510888ADC9}" type="presParOf" srcId="{D2451DCB-A522-4349-A70A-50EBD0ACBBA0}" destId="{20EE004A-76A6-4E92-8B0D-9A2DB698D9CF}" srcOrd="0" destOrd="0" presId="urn:microsoft.com/office/officeart/2005/8/layout/arrow2"/>
    <dgm:cxn modelId="{83321A91-E596-443B-917D-A33CEB05AF46}" type="presParOf" srcId="{D2451DCB-A522-4349-A70A-50EBD0ACBBA0}" destId="{5964EF6A-2E14-4466-A252-39F4794A0D43}" srcOrd="1"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C2935C0-AAA2-40DF-A130-6F15305AF38D}" type="doc">
      <dgm:prSet loTypeId="urn:microsoft.com/office/officeart/2005/8/layout/hierarchy4" loCatId="list" qsTypeId="urn:microsoft.com/office/officeart/2005/8/quickstyle/simple1" qsCatId="simple" csTypeId="urn:microsoft.com/office/officeart/2005/8/colors/colorful2" csCatId="colorful" phldr="1"/>
      <dgm:spPr/>
      <dgm:t>
        <a:bodyPr/>
        <a:lstStyle/>
        <a:p>
          <a:endParaRPr lang="it-IT"/>
        </a:p>
      </dgm:t>
    </dgm:pt>
    <dgm:pt modelId="{1F29E48D-22B5-48BF-9220-3B092813C8AD}">
      <dgm:prSet phldrT="[Testo]"/>
      <dgm:spPr/>
      <dgm:t>
        <a:bodyPr/>
        <a:lstStyle/>
        <a:p>
          <a:r>
            <a:rPr lang="it-IT" b="1" dirty="0">
              <a:latin typeface="Bahnschrift Light" panose="020B0502040204020203" pitchFamily="34" charset="0"/>
            </a:rPr>
            <a:t>So qualcosa in più rispetto ai miei interessi?</a:t>
          </a:r>
        </a:p>
      </dgm:t>
    </dgm:pt>
    <dgm:pt modelId="{4DA49EF2-609D-4246-ACB1-354FA3771736}" type="parTrans" cxnId="{7BB758EE-C74E-4973-A885-7153C4E5A542}">
      <dgm:prSet/>
      <dgm:spPr/>
      <dgm:t>
        <a:bodyPr/>
        <a:lstStyle/>
        <a:p>
          <a:endParaRPr lang="it-IT"/>
        </a:p>
      </dgm:t>
    </dgm:pt>
    <dgm:pt modelId="{9FCD925A-EF2B-4DA1-92D6-F2612259B374}" type="sibTrans" cxnId="{7BB758EE-C74E-4973-A885-7153C4E5A542}">
      <dgm:prSet/>
      <dgm:spPr/>
      <dgm:t>
        <a:bodyPr/>
        <a:lstStyle/>
        <a:p>
          <a:endParaRPr lang="it-IT"/>
        </a:p>
      </dgm:t>
    </dgm:pt>
    <dgm:pt modelId="{0631E52F-81A7-444D-85A7-07039E2B4062}">
      <dgm:prSet phldrT="[Testo]"/>
      <dgm:spPr>
        <a:solidFill>
          <a:srgbClr val="DF15B9"/>
        </a:solidFill>
      </dgm:spPr>
      <dgm:t>
        <a:bodyPr/>
        <a:lstStyle/>
        <a:p>
          <a:r>
            <a:rPr lang="it-IT" b="1" dirty="0">
              <a:latin typeface="Bahnschrift Light" panose="020B0502040204020203" pitchFamily="34" charset="0"/>
            </a:rPr>
            <a:t>So meglio ciò che mi piace e ciò che non mi piace?</a:t>
          </a:r>
        </a:p>
      </dgm:t>
    </dgm:pt>
    <dgm:pt modelId="{F60E54C6-BBAD-459F-84AF-35082E2C3992}" type="parTrans" cxnId="{DE163DC5-F043-4AAD-AEE4-2E36E39E75A7}">
      <dgm:prSet/>
      <dgm:spPr/>
      <dgm:t>
        <a:bodyPr/>
        <a:lstStyle/>
        <a:p>
          <a:endParaRPr lang="it-IT"/>
        </a:p>
      </dgm:t>
    </dgm:pt>
    <dgm:pt modelId="{22AA024B-1345-4C48-811C-4B617C467D5E}" type="sibTrans" cxnId="{DE163DC5-F043-4AAD-AEE4-2E36E39E75A7}">
      <dgm:prSet/>
      <dgm:spPr/>
      <dgm:t>
        <a:bodyPr/>
        <a:lstStyle/>
        <a:p>
          <a:endParaRPr lang="it-IT"/>
        </a:p>
      </dgm:t>
    </dgm:pt>
    <dgm:pt modelId="{76174224-9106-4C61-9664-82EC4EDEBAD9}">
      <dgm:prSet phldrT="[Testo]"/>
      <dgm:spPr>
        <a:solidFill>
          <a:srgbClr val="DF15B9"/>
        </a:solidFill>
      </dgm:spPr>
      <dgm:t>
        <a:bodyPr/>
        <a:lstStyle/>
        <a:p>
          <a:r>
            <a:rPr lang="it-IT" b="1" dirty="0">
              <a:latin typeface="Bahnschrift Light" panose="020B0502040204020203" pitchFamily="34" charset="0"/>
            </a:rPr>
            <a:t>Qualcosa di ciò che ho fatto ha a che fare con il futuro che immagino per me?</a:t>
          </a:r>
        </a:p>
      </dgm:t>
    </dgm:pt>
    <dgm:pt modelId="{F7238B5D-8FD2-41CA-A5F1-04E136753CFC}" type="parTrans" cxnId="{EADFB963-9019-4AF8-BE44-180034F0FCC7}">
      <dgm:prSet/>
      <dgm:spPr/>
      <dgm:t>
        <a:bodyPr/>
        <a:lstStyle/>
        <a:p>
          <a:endParaRPr lang="it-IT"/>
        </a:p>
      </dgm:t>
    </dgm:pt>
    <dgm:pt modelId="{52A87302-1032-4576-86A4-552B018C347E}" type="sibTrans" cxnId="{EADFB963-9019-4AF8-BE44-180034F0FCC7}">
      <dgm:prSet/>
      <dgm:spPr/>
      <dgm:t>
        <a:bodyPr/>
        <a:lstStyle/>
        <a:p>
          <a:endParaRPr lang="it-IT"/>
        </a:p>
      </dgm:t>
    </dgm:pt>
    <dgm:pt modelId="{241DE417-0E8A-4192-B4DA-B6D4F27E7A94}">
      <dgm:prSet phldrT="[Testo]"/>
      <dgm:spPr>
        <a:solidFill>
          <a:srgbClr val="DF15B9"/>
        </a:solidFill>
      </dgm:spPr>
      <dgm:t>
        <a:bodyPr/>
        <a:lstStyle/>
        <a:p>
          <a:r>
            <a:rPr lang="it-IT" b="1" dirty="0">
              <a:latin typeface="Bahnschrift Light" panose="020B0502040204020203" pitchFamily="34" charset="0"/>
            </a:rPr>
            <a:t>L’esperienza che ho svolto mi può aiutare a scegliere?</a:t>
          </a:r>
        </a:p>
      </dgm:t>
    </dgm:pt>
    <dgm:pt modelId="{67D2E33A-5FEA-443D-9AD4-739A5B770BB2}" type="parTrans" cxnId="{3C4036A2-9789-4EDB-BEA0-32810A7AF7D9}">
      <dgm:prSet/>
      <dgm:spPr/>
      <dgm:t>
        <a:bodyPr/>
        <a:lstStyle/>
        <a:p>
          <a:endParaRPr lang="it-IT"/>
        </a:p>
      </dgm:t>
    </dgm:pt>
    <dgm:pt modelId="{CA0FDBCF-DF6B-4DF8-9A4C-1A03D010FDC3}" type="sibTrans" cxnId="{3C4036A2-9789-4EDB-BEA0-32810A7AF7D9}">
      <dgm:prSet/>
      <dgm:spPr/>
      <dgm:t>
        <a:bodyPr/>
        <a:lstStyle/>
        <a:p>
          <a:endParaRPr lang="it-IT"/>
        </a:p>
      </dgm:t>
    </dgm:pt>
    <dgm:pt modelId="{49620E9E-6C1F-467C-8AAD-A7E1F8F18AEE}">
      <dgm:prSet phldrT="[Testo]"/>
      <dgm:spPr>
        <a:solidFill>
          <a:srgbClr val="DF15B9"/>
        </a:solidFill>
      </dgm:spPr>
      <dgm:t>
        <a:bodyPr/>
        <a:lstStyle/>
        <a:p>
          <a:r>
            <a:rPr lang="it-IT" b="1" dirty="0">
              <a:latin typeface="Bahnschrift Light" panose="020B0502040204020203" pitchFamily="34" charset="0"/>
            </a:rPr>
            <a:t>C’è qualcosa che ho fatto e che mi interessa davvero?</a:t>
          </a:r>
        </a:p>
      </dgm:t>
    </dgm:pt>
    <dgm:pt modelId="{918F7538-BFDC-481B-AC5B-81F00E149BFB}" type="parTrans" cxnId="{2FF74CCE-BE31-45AA-BBE1-59E8597BD829}">
      <dgm:prSet/>
      <dgm:spPr/>
      <dgm:t>
        <a:bodyPr/>
        <a:lstStyle/>
        <a:p>
          <a:endParaRPr lang="it-IT"/>
        </a:p>
      </dgm:t>
    </dgm:pt>
    <dgm:pt modelId="{1F5283CC-BDFC-444D-9C15-3F0021A1C444}" type="sibTrans" cxnId="{2FF74CCE-BE31-45AA-BBE1-59E8597BD829}">
      <dgm:prSet/>
      <dgm:spPr/>
      <dgm:t>
        <a:bodyPr/>
        <a:lstStyle/>
        <a:p>
          <a:endParaRPr lang="it-IT"/>
        </a:p>
      </dgm:t>
    </dgm:pt>
    <dgm:pt modelId="{44721A40-82A1-4F23-B1B1-7B845942ADDB}">
      <dgm:prSet phldrT="[Testo]"/>
      <dgm:spPr>
        <a:solidFill>
          <a:srgbClr val="DF15B9"/>
        </a:solidFill>
      </dgm:spPr>
      <dgm:t>
        <a:bodyPr/>
        <a:lstStyle/>
        <a:p>
          <a:r>
            <a:rPr lang="it-IT" b="1" dirty="0">
              <a:latin typeface="Bahnschrift Light" panose="020B0502040204020203" pitchFamily="34" charset="0"/>
            </a:rPr>
            <a:t>Conosco meglio il mondo del lavoro e delle professioni?</a:t>
          </a:r>
        </a:p>
      </dgm:t>
    </dgm:pt>
    <dgm:pt modelId="{3EA65785-CF73-482B-876A-C77FE15C63B9}" type="parTrans" cxnId="{54A2D6A1-70C3-4C19-8722-0D41A56F2992}">
      <dgm:prSet/>
      <dgm:spPr/>
      <dgm:t>
        <a:bodyPr/>
        <a:lstStyle/>
        <a:p>
          <a:endParaRPr lang="it-IT"/>
        </a:p>
      </dgm:t>
    </dgm:pt>
    <dgm:pt modelId="{D979DF11-7731-4A35-AEAF-1C43F84C3B36}" type="sibTrans" cxnId="{54A2D6A1-70C3-4C19-8722-0D41A56F2992}">
      <dgm:prSet/>
      <dgm:spPr/>
      <dgm:t>
        <a:bodyPr/>
        <a:lstStyle/>
        <a:p>
          <a:endParaRPr lang="it-IT"/>
        </a:p>
      </dgm:t>
    </dgm:pt>
    <dgm:pt modelId="{00C45526-CA80-478F-8A32-3830B01BF54B}">
      <dgm:prSet phldrT="[Testo]"/>
      <dgm:spPr>
        <a:solidFill>
          <a:srgbClr val="E3DC7D"/>
        </a:solidFill>
      </dgm:spPr>
      <dgm:t>
        <a:bodyPr/>
        <a:lstStyle/>
        <a:p>
          <a:r>
            <a:rPr lang="it-IT" b="1" dirty="0">
              <a:latin typeface="Bahnschrift Light" panose="020B0502040204020203" pitchFamily="34" charset="0"/>
            </a:rPr>
            <a:t>Ho avuto modo di verificare alcune delle mie competenze tecniche?</a:t>
          </a:r>
        </a:p>
      </dgm:t>
    </dgm:pt>
    <dgm:pt modelId="{388C4C4B-862E-4CDC-8C63-2D8BEE70F8D7}" type="parTrans" cxnId="{6E42C37B-5547-4E2B-BA60-B9F688905570}">
      <dgm:prSet/>
      <dgm:spPr/>
      <dgm:t>
        <a:bodyPr/>
        <a:lstStyle/>
        <a:p>
          <a:endParaRPr lang="it-IT"/>
        </a:p>
      </dgm:t>
    </dgm:pt>
    <dgm:pt modelId="{946D727E-13CB-41F5-9F73-232BD1FD5B18}" type="sibTrans" cxnId="{6E42C37B-5547-4E2B-BA60-B9F688905570}">
      <dgm:prSet/>
      <dgm:spPr/>
      <dgm:t>
        <a:bodyPr/>
        <a:lstStyle/>
        <a:p>
          <a:endParaRPr lang="it-IT"/>
        </a:p>
      </dgm:t>
    </dgm:pt>
    <dgm:pt modelId="{2114C769-F196-4FC0-B3FC-09D8CE0ACE7F}">
      <dgm:prSet phldrT="[Testo]"/>
      <dgm:spPr>
        <a:solidFill>
          <a:srgbClr val="E3DC7D"/>
        </a:solidFill>
      </dgm:spPr>
      <dgm:t>
        <a:bodyPr/>
        <a:lstStyle/>
        <a:p>
          <a:r>
            <a:rPr lang="it-IT" b="1" dirty="0">
              <a:latin typeface="Bahnschrift Light" panose="020B0502040204020203" pitchFamily="34" charset="0"/>
            </a:rPr>
            <a:t>Ho capito quale direzione deve prendere la mia formazione?</a:t>
          </a:r>
        </a:p>
      </dgm:t>
    </dgm:pt>
    <dgm:pt modelId="{F6BA135B-5FBA-4304-B6AC-CF6333C50716}" type="parTrans" cxnId="{A1B2D884-2511-4C08-A52E-02E5C63876F7}">
      <dgm:prSet/>
      <dgm:spPr/>
      <dgm:t>
        <a:bodyPr/>
        <a:lstStyle/>
        <a:p>
          <a:endParaRPr lang="it-IT"/>
        </a:p>
      </dgm:t>
    </dgm:pt>
    <dgm:pt modelId="{BFB6FF4D-C00C-47D4-841E-3C920B160CE7}" type="sibTrans" cxnId="{A1B2D884-2511-4C08-A52E-02E5C63876F7}">
      <dgm:prSet/>
      <dgm:spPr/>
      <dgm:t>
        <a:bodyPr/>
        <a:lstStyle/>
        <a:p>
          <a:endParaRPr lang="it-IT"/>
        </a:p>
      </dgm:t>
    </dgm:pt>
    <dgm:pt modelId="{FDA5D762-5F34-4382-9809-055536D3D128}" type="pres">
      <dgm:prSet presAssocID="{FC2935C0-AAA2-40DF-A130-6F15305AF38D}" presName="Name0" presStyleCnt="0">
        <dgm:presLayoutVars>
          <dgm:chPref val="1"/>
          <dgm:dir/>
          <dgm:animOne val="branch"/>
          <dgm:animLvl val="lvl"/>
          <dgm:resizeHandles/>
        </dgm:presLayoutVars>
      </dgm:prSet>
      <dgm:spPr/>
    </dgm:pt>
    <dgm:pt modelId="{9888389A-3462-4BAA-9646-FD130C6D2003}" type="pres">
      <dgm:prSet presAssocID="{1F29E48D-22B5-48BF-9220-3B092813C8AD}" presName="vertOne" presStyleCnt="0"/>
      <dgm:spPr/>
    </dgm:pt>
    <dgm:pt modelId="{E6DCEA70-74CE-440C-A296-0E1663A65347}" type="pres">
      <dgm:prSet presAssocID="{1F29E48D-22B5-48BF-9220-3B092813C8AD}" presName="txOne" presStyleLbl="node0" presStyleIdx="0" presStyleCnt="1">
        <dgm:presLayoutVars>
          <dgm:chPref val="3"/>
        </dgm:presLayoutVars>
      </dgm:prSet>
      <dgm:spPr/>
    </dgm:pt>
    <dgm:pt modelId="{D75D5488-CB8C-4E2F-BE3A-084406D96EB4}" type="pres">
      <dgm:prSet presAssocID="{1F29E48D-22B5-48BF-9220-3B092813C8AD}" presName="parTransOne" presStyleCnt="0"/>
      <dgm:spPr/>
    </dgm:pt>
    <dgm:pt modelId="{8183A43A-70A1-4625-B5E5-5CCA423095AB}" type="pres">
      <dgm:prSet presAssocID="{1F29E48D-22B5-48BF-9220-3B092813C8AD}" presName="horzOne" presStyleCnt="0"/>
      <dgm:spPr/>
    </dgm:pt>
    <dgm:pt modelId="{51D2C9BE-FEF3-4CBD-8A1F-39C14B84DFA5}" type="pres">
      <dgm:prSet presAssocID="{0631E52F-81A7-444D-85A7-07039E2B4062}" presName="vertTwo" presStyleCnt="0"/>
      <dgm:spPr/>
    </dgm:pt>
    <dgm:pt modelId="{14DA3DDE-A480-4D82-9C1E-533903AB05AA}" type="pres">
      <dgm:prSet presAssocID="{0631E52F-81A7-444D-85A7-07039E2B4062}" presName="txTwo" presStyleLbl="node2" presStyleIdx="0" presStyleCnt="3">
        <dgm:presLayoutVars>
          <dgm:chPref val="3"/>
        </dgm:presLayoutVars>
      </dgm:prSet>
      <dgm:spPr/>
    </dgm:pt>
    <dgm:pt modelId="{ADA8E672-1BBC-483E-A280-1747197B9B63}" type="pres">
      <dgm:prSet presAssocID="{0631E52F-81A7-444D-85A7-07039E2B4062}" presName="parTransTwo" presStyleCnt="0"/>
      <dgm:spPr/>
    </dgm:pt>
    <dgm:pt modelId="{0103F0D3-4C0C-4ED6-8DC0-1BB074196AAA}" type="pres">
      <dgm:prSet presAssocID="{0631E52F-81A7-444D-85A7-07039E2B4062}" presName="horzTwo" presStyleCnt="0"/>
      <dgm:spPr/>
    </dgm:pt>
    <dgm:pt modelId="{DEB00070-100F-4718-BD95-6542D4269FE1}" type="pres">
      <dgm:prSet presAssocID="{76174224-9106-4C61-9664-82EC4EDEBAD9}" presName="vertThree" presStyleCnt="0"/>
      <dgm:spPr/>
    </dgm:pt>
    <dgm:pt modelId="{F549BC01-40A7-4163-9E98-7E5DD506B6F7}" type="pres">
      <dgm:prSet presAssocID="{76174224-9106-4C61-9664-82EC4EDEBAD9}" presName="txThree" presStyleLbl="node3" presStyleIdx="0" presStyleCnt="4">
        <dgm:presLayoutVars>
          <dgm:chPref val="3"/>
        </dgm:presLayoutVars>
      </dgm:prSet>
      <dgm:spPr/>
    </dgm:pt>
    <dgm:pt modelId="{892C3099-605F-400B-B442-BB4BD64D28B2}" type="pres">
      <dgm:prSet presAssocID="{76174224-9106-4C61-9664-82EC4EDEBAD9}" presName="horzThree" presStyleCnt="0"/>
      <dgm:spPr/>
    </dgm:pt>
    <dgm:pt modelId="{5DC36EF3-A884-47D3-88E4-67DB158C941E}" type="pres">
      <dgm:prSet presAssocID="{52A87302-1032-4576-86A4-552B018C347E}" presName="sibSpaceThree" presStyleCnt="0"/>
      <dgm:spPr/>
    </dgm:pt>
    <dgm:pt modelId="{9D5B3A86-EB39-4603-861E-E25DBECEA39A}" type="pres">
      <dgm:prSet presAssocID="{241DE417-0E8A-4192-B4DA-B6D4F27E7A94}" presName="vertThree" presStyleCnt="0"/>
      <dgm:spPr/>
    </dgm:pt>
    <dgm:pt modelId="{0042A292-F16A-4A01-9764-F27BDEB4E908}" type="pres">
      <dgm:prSet presAssocID="{241DE417-0E8A-4192-B4DA-B6D4F27E7A94}" presName="txThree" presStyleLbl="node3" presStyleIdx="1" presStyleCnt="4">
        <dgm:presLayoutVars>
          <dgm:chPref val="3"/>
        </dgm:presLayoutVars>
      </dgm:prSet>
      <dgm:spPr/>
    </dgm:pt>
    <dgm:pt modelId="{0FFE04E0-6E95-476C-8E33-21D22288C2A9}" type="pres">
      <dgm:prSet presAssocID="{241DE417-0E8A-4192-B4DA-B6D4F27E7A94}" presName="horzThree" presStyleCnt="0"/>
      <dgm:spPr/>
    </dgm:pt>
    <dgm:pt modelId="{E61AF572-CBF0-4C01-A0EC-0C737D0BA462}" type="pres">
      <dgm:prSet presAssocID="{CA0FDBCF-DF6B-4DF8-9A4C-1A03D010FDC3}" presName="sibSpaceThree" presStyleCnt="0"/>
      <dgm:spPr/>
    </dgm:pt>
    <dgm:pt modelId="{87DEEF2C-B9A2-4453-AA69-23D2C0E213C9}" type="pres">
      <dgm:prSet presAssocID="{00C45526-CA80-478F-8A32-3830B01BF54B}" presName="vertThree" presStyleCnt="0"/>
      <dgm:spPr/>
    </dgm:pt>
    <dgm:pt modelId="{079727C1-6DBF-4062-92F1-471A1764C33B}" type="pres">
      <dgm:prSet presAssocID="{00C45526-CA80-478F-8A32-3830B01BF54B}" presName="txThree" presStyleLbl="node3" presStyleIdx="2" presStyleCnt="4">
        <dgm:presLayoutVars>
          <dgm:chPref val="3"/>
        </dgm:presLayoutVars>
      </dgm:prSet>
      <dgm:spPr/>
    </dgm:pt>
    <dgm:pt modelId="{BF051F7E-51F0-4852-AA39-88C9BAC637C5}" type="pres">
      <dgm:prSet presAssocID="{00C45526-CA80-478F-8A32-3830B01BF54B}" presName="horzThree" presStyleCnt="0"/>
      <dgm:spPr/>
    </dgm:pt>
    <dgm:pt modelId="{1F22776C-88F9-4478-800B-A7A3AC11ACF3}" type="pres">
      <dgm:prSet presAssocID="{946D727E-13CB-41F5-9F73-232BD1FD5B18}" presName="sibSpaceThree" presStyleCnt="0"/>
      <dgm:spPr/>
    </dgm:pt>
    <dgm:pt modelId="{C3E22D83-92D4-4469-8684-18EE8D978B5C}" type="pres">
      <dgm:prSet presAssocID="{2114C769-F196-4FC0-B3FC-09D8CE0ACE7F}" presName="vertThree" presStyleCnt="0"/>
      <dgm:spPr/>
    </dgm:pt>
    <dgm:pt modelId="{C94F7BA0-06DC-4293-97FB-8A7AF596AF8A}" type="pres">
      <dgm:prSet presAssocID="{2114C769-F196-4FC0-B3FC-09D8CE0ACE7F}" presName="txThree" presStyleLbl="node3" presStyleIdx="3" presStyleCnt="4">
        <dgm:presLayoutVars>
          <dgm:chPref val="3"/>
        </dgm:presLayoutVars>
      </dgm:prSet>
      <dgm:spPr/>
    </dgm:pt>
    <dgm:pt modelId="{1C3FC2CE-446C-4324-9ED2-A1C5A76A5769}" type="pres">
      <dgm:prSet presAssocID="{2114C769-F196-4FC0-B3FC-09D8CE0ACE7F}" presName="horzThree" presStyleCnt="0"/>
      <dgm:spPr/>
    </dgm:pt>
    <dgm:pt modelId="{E9EB2FC0-812F-41C4-95FA-D503EEA0C168}" type="pres">
      <dgm:prSet presAssocID="{22AA024B-1345-4C48-811C-4B617C467D5E}" presName="sibSpaceTwo" presStyleCnt="0"/>
      <dgm:spPr/>
    </dgm:pt>
    <dgm:pt modelId="{27D53CAC-481E-4A9F-B16A-B45972D76FDE}" type="pres">
      <dgm:prSet presAssocID="{49620E9E-6C1F-467C-8AAD-A7E1F8F18AEE}" presName="vertTwo" presStyleCnt="0"/>
      <dgm:spPr/>
    </dgm:pt>
    <dgm:pt modelId="{60959A3F-7958-4E90-9EEA-84812223F537}" type="pres">
      <dgm:prSet presAssocID="{49620E9E-6C1F-467C-8AAD-A7E1F8F18AEE}" presName="txTwo" presStyleLbl="node2" presStyleIdx="1" presStyleCnt="3">
        <dgm:presLayoutVars>
          <dgm:chPref val="3"/>
        </dgm:presLayoutVars>
      </dgm:prSet>
      <dgm:spPr/>
    </dgm:pt>
    <dgm:pt modelId="{3BC84EC5-B18A-4483-B754-D8547CB8366D}" type="pres">
      <dgm:prSet presAssocID="{49620E9E-6C1F-467C-8AAD-A7E1F8F18AEE}" presName="horzTwo" presStyleCnt="0"/>
      <dgm:spPr/>
    </dgm:pt>
    <dgm:pt modelId="{510EEAF3-CD4B-4049-92EC-54DEE5374D51}" type="pres">
      <dgm:prSet presAssocID="{1F5283CC-BDFC-444D-9C15-3F0021A1C444}" presName="sibSpaceTwo" presStyleCnt="0"/>
      <dgm:spPr/>
    </dgm:pt>
    <dgm:pt modelId="{E4E0F5B7-C8DC-4D87-BC5B-19D4938D3B7E}" type="pres">
      <dgm:prSet presAssocID="{44721A40-82A1-4F23-B1B1-7B845942ADDB}" presName="vertTwo" presStyleCnt="0"/>
      <dgm:spPr/>
    </dgm:pt>
    <dgm:pt modelId="{45618EEC-B994-4EC2-BFE4-DE5FD8F9E6F5}" type="pres">
      <dgm:prSet presAssocID="{44721A40-82A1-4F23-B1B1-7B845942ADDB}" presName="txTwo" presStyleLbl="node2" presStyleIdx="2" presStyleCnt="3">
        <dgm:presLayoutVars>
          <dgm:chPref val="3"/>
        </dgm:presLayoutVars>
      </dgm:prSet>
      <dgm:spPr/>
    </dgm:pt>
    <dgm:pt modelId="{156A19B6-51F8-49AD-BA0C-E7ABCC60B47B}" type="pres">
      <dgm:prSet presAssocID="{44721A40-82A1-4F23-B1B1-7B845942ADDB}" presName="horzTwo" presStyleCnt="0"/>
      <dgm:spPr/>
    </dgm:pt>
  </dgm:ptLst>
  <dgm:cxnLst>
    <dgm:cxn modelId="{A40C5939-39AD-4CB8-9B4E-38DADD006AC6}" type="presOf" srcId="{00C45526-CA80-478F-8A32-3830B01BF54B}" destId="{079727C1-6DBF-4062-92F1-471A1764C33B}" srcOrd="0" destOrd="0" presId="urn:microsoft.com/office/officeart/2005/8/layout/hierarchy4"/>
    <dgm:cxn modelId="{4E861A3D-E0A9-4834-BCC0-98A0CA6F18DA}" type="presOf" srcId="{2114C769-F196-4FC0-B3FC-09D8CE0ACE7F}" destId="{C94F7BA0-06DC-4293-97FB-8A7AF596AF8A}" srcOrd="0" destOrd="0" presId="urn:microsoft.com/office/officeart/2005/8/layout/hierarchy4"/>
    <dgm:cxn modelId="{CA15823F-29D1-4990-A0A7-F85DC46F298C}" type="presOf" srcId="{0631E52F-81A7-444D-85A7-07039E2B4062}" destId="{14DA3DDE-A480-4D82-9C1E-533903AB05AA}" srcOrd="0" destOrd="0" presId="urn:microsoft.com/office/officeart/2005/8/layout/hierarchy4"/>
    <dgm:cxn modelId="{2DD2ED5F-3C69-4D56-89FC-1699909D26EB}" type="presOf" srcId="{44721A40-82A1-4F23-B1B1-7B845942ADDB}" destId="{45618EEC-B994-4EC2-BFE4-DE5FD8F9E6F5}" srcOrd="0" destOrd="0" presId="urn:microsoft.com/office/officeart/2005/8/layout/hierarchy4"/>
    <dgm:cxn modelId="{EADFB963-9019-4AF8-BE44-180034F0FCC7}" srcId="{0631E52F-81A7-444D-85A7-07039E2B4062}" destId="{76174224-9106-4C61-9664-82EC4EDEBAD9}" srcOrd="0" destOrd="0" parTransId="{F7238B5D-8FD2-41CA-A5F1-04E136753CFC}" sibTransId="{52A87302-1032-4576-86A4-552B018C347E}"/>
    <dgm:cxn modelId="{6E42C37B-5547-4E2B-BA60-B9F688905570}" srcId="{0631E52F-81A7-444D-85A7-07039E2B4062}" destId="{00C45526-CA80-478F-8A32-3830B01BF54B}" srcOrd="2" destOrd="0" parTransId="{388C4C4B-862E-4CDC-8C63-2D8BEE70F8D7}" sibTransId="{946D727E-13CB-41F5-9F73-232BD1FD5B18}"/>
    <dgm:cxn modelId="{7086337D-9453-4B41-A890-451257A7ECCA}" type="presOf" srcId="{76174224-9106-4C61-9664-82EC4EDEBAD9}" destId="{F549BC01-40A7-4163-9E98-7E5DD506B6F7}" srcOrd="0" destOrd="0" presId="urn:microsoft.com/office/officeart/2005/8/layout/hierarchy4"/>
    <dgm:cxn modelId="{A1B2D884-2511-4C08-A52E-02E5C63876F7}" srcId="{0631E52F-81A7-444D-85A7-07039E2B4062}" destId="{2114C769-F196-4FC0-B3FC-09D8CE0ACE7F}" srcOrd="3" destOrd="0" parTransId="{F6BA135B-5FBA-4304-B6AC-CF6333C50716}" sibTransId="{BFB6FF4D-C00C-47D4-841E-3C920B160CE7}"/>
    <dgm:cxn modelId="{54A2D6A1-70C3-4C19-8722-0D41A56F2992}" srcId="{1F29E48D-22B5-48BF-9220-3B092813C8AD}" destId="{44721A40-82A1-4F23-B1B1-7B845942ADDB}" srcOrd="2" destOrd="0" parTransId="{3EA65785-CF73-482B-876A-C77FE15C63B9}" sibTransId="{D979DF11-7731-4A35-AEAF-1C43F84C3B36}"/>
    <dgm:cxn modelId="{3C4036A2-9789-4EDB-BEA0-32810A7AF7D9}" srcId="{0631E52F-81A7-444D-85A7-07039E2B4062}" destId="{241DE417-0E8A-4192-B4DA-B6D4F27E7A94}" srcOrd="1" destOrd="0" parTransId="{67D2E33A-5FEA-443D-9AD4-739A5B770BB2}" sibTransId="{CA0FDBCF-DF6B-4DF8-9A4C-1A03D010FDC3}"/>
    <dgm:cxn modelId="{DE163DC5-F043-4AAD-AEE4-2E36E39E75A7}" srcId="{1F29E48D-22B5-48BF-9220-3B092813C8AD}" destId="{0631E52F-81A7-444D-85A7-07039E2B4062}" srcOrd="0" destOrd="0" parTransId="{F60E54C6-BBAD-459F-84AF-35082E2C3992}" sibTransId="{22AA024B-1345-4C48-811C-4B617C467D5E}"/>
    <dgm:cxn modelId="{2FF74CCE-BE31-45AA-BBE1-59E8597BD829}" srcId="{1F29E48D-22B5-48BF-9220-3B092813C8AD}" destId="{49620E9E-6C1F-467C-8AAD-A7E1F8F18AEE}" srcOrd="1" destOrd="0" parTransId="{918F7538-BFDC-481B-AC5B-81F00E149BFB}" sibTransId="{1F5283CC-BDFC-444D-9C15-3F0021A1C444}"/>
    <dgm:cxn modelId="{A9D488E0-4E9B-4529-A0D6-F858302B6302}" type="presOf" srcId="{FC2935C0-AAA2-40DF-A130-6F15305AF38D}" destId="{FDA5D762-5F34-4382-9809-055536D3D128}" srcOrd="0" destOrd="0" presId="urn:microsoft.com/office/officeart/2005/8/layout/hierarchy4"/>
    <dgm:cxn modelId="{19C95EEE-FD88-4050-A4D5-617B4F1650C9}" type="presOf" srcId="{49620E9E-6C1F-467C-8AAD-A7E1F8F18AEE}" destId="{60959A3F-7958-4E90-9EEA-84812223F537}" srcOrd="0" destOrd="0" presId="urn:microsoft.com/office/officeart/2005/8/layout/hierarchy4"/>
    <dgm:cxn modelId="{7BB758EE-C74E-4973-A885-7153C4E5A542}" srcId="{FC2935C0-AAA2-40DF-A130-6F15305AF38D}" destId="{1F29E48D-22B5-48BF-9220-3B092813C8AD}" srcOrd="0" destOrd="0" parTransId="{4DA49EF2-609D-4246-ACB1-354FA3771736}" sibTransId="{9FCD925A-EF2B-4DA1-92D6-F2612259B374}"/>
    <dgm:cxn modelId="{D53E78F3-2D71-4122-80DA-5CEF0B6C39D6}" type="presOf" srcId="{241DE417-0E8A-4192-B4DA-B6D4F27E7A94}" destId="{0042A292-F16A-4A01-9764-F27BDEB4E908}" srcOrd="0" destOrd="0" presId="urn:microsoft.com/office/officeart/2005/8/layout/hierarchy4"/>
    <dgm:cxn modelId="{335574F4-3BBF-4839-B3BC-7E8509B87A40}" type="presOf" srcId="{1F29E48D-22B5-48BF-9220-3B092813C8AD}" destId="{E6DCEA70-74CE-440C-A296-0E1663A65347}" srcOrd="0" destOrd="0" presId="urn:microsoft.com/office/officeart/2005/8/layout/hierarchy4"/>
    <dgm:cxn modelId="{848FEC47-520B-46E9-A3E0-90614C320403}" type="presParOf" srcId="{FDA5D762-5F34-4382-9809-055536D3D128}" destId="{9888389A-3462-4BAA-9646-FD130C6D2003}" srcOrd="0" destOrd="0" presId="urn:microsoft.com/office/officeart/2005/8/layout/hierarchy4"/>
    <dgm:cxn modelId="{4F04E7B4-B69C-4689-9718-20035792CA26}" type="presParOf" srcId="{9888389A-3462-4BAA-9646-FD130C6D2003}" destId="{E6DCEA70-74CE-440C-A296-0E1663A65347}" srcOrd="0" destOrd="0" presId="urn:microsoft.com/office/officeart/2005/8/layout/hierarchy4"/>
    <dgm:cxn modelId="{889BCBBA-ED56-4CDB-8829-8D4E50045A08}" type="presParOf" srcId="{9888389A-3462-4BAA-9646-FD130C6D2003}" destId="{D75D5488-CB8C-4E2F-BE3A-084406D96EB4}" srcOrd="1" destOrd="0" presId="urn:microsoft.com/office/officeart/2005/8/layout/hierarchy4"/>
    <dgm:cxn modelId="{9D23AB10-955D-44FB-917A-433E5964C053}" type="presParOf" srcId="{9888389A-3462-4BAA-9646-FD130C6D2003}" destId="{8183A43A-70A1-4625-B5E5-5CCA423095AB}" srcOrd="2" destOrd="0" presId="urn:microsoft.com/office/officeart/2005/8/layout/hierarchy4"/>
    <dgm:cxn modelId="{4B76FB35-38AB-4B6F-AF62-59273F7D5784}" type="presParOf" srcId="{8183A43A-70A1-4625-B5E5-5CCA423095AB}" destId="{51D2C9BE-FEF3-4CBD-8A1F-39C14B84DFA5}" srcOrd="0" destOrd="0" presId="urn:microsoft.com/office/officeart/2005/8/layout/hierarchy4"/>
    <dgm:cxn modelId="{ABBDE53D-A302-4E06-A612-C72791FD5355}" type="presParOf" srcId="{51D2C9BE-FEF3-4CBD-8A1F-39C14B84DFA5}" destId="{14DA3DDE-A480-4D82-9C1E-533903AB05AA}" srcOrd="0" destOrd="0" presId="urn:microsoft.com/office/officeart/2005/8/layout/hierarchy4"/>
    <dgm:cxn modelId="{BCC573DC-B439-48B5-A721-CA0F401B118F}" type="presParOf" srcId="{51D2C9BE-FEF3-4CBD-8A1F-39C14B84DFA5}" destId="{ADA8E672-1BBC-483E-A280-1747197B9B63}" srcOrd="1" destOrd="0" presId="urn:microsoft.com/office/officeart/2005/8/layout/hierarchy4"/>
    <dgm:cxn modelId="{76A35292-92AA-4226-9581-FF968EA4A133}" type="presParOf" srcId="{51D2C9BE-FEF3-4CBD-8A1F-39C14B84DFA5}" destId="{0103F0D3-4C0C-4ED6-8DC0-1BB074196AAA}" srcOrd="2" destOrd="0" presId="urn:microsoft.com/office/officeart/2005/8/layout/hierarchy4"/>
    <dgm:cxn modelId="{F01537F8-0132-449C-8034-131C05A4E397}" type="presParOf" srcId="{0103F0D3-4C0C-4ED6-8DC0-1BB074196AAA}" destId="{DEB00070-100F-4718-BD95-6542D4269FE1}" srcOrd="0" destOrd="0" presId="urn:microsoft.com/office/officeart/2005/8/layout/hierarchy4"/>
    <dgm:cxn modelId="{9E1E2C09-9358-467E-91AE-A7F949E3E790}" type="presParOf" srcId="{DEB00070-100F-4718-BD95-6542D4269FE1}" destId="{F549BC01-40A7-4163-9E98-7E5DD506B6F7}" srcOrd="0" destOrd="0" presId="urn:microsoft.com/office/officeart/2005/8/layout/hierarchy4"/>
    <dgm:cxn modelId="{330E9624-20EF-4E0C-BBEC-61DA3C2E2A43}" type="presParOf" srcId="{DEB00070-100F-4718-BD95-6542D4269FE1}" destId="{892C3099-605F-400B-B442-BB4BD64D28B2}" srcOrd="1" destOrd="0" presId="urn:microsoft.com/office/officeart/2005/8/layout/hierarchy4"/>
    <dgm:cxn modelId="{5311A56D-C99F-4C18-B10F-EFCA19214F30}" type="presParOf" srcId="{0103F0D3-4C0C-4ED6-8DC0-1BB074196AAA}" destId="{5DC36EF3-A884-47D3-88E4-67DB158C941E}" srcOrd="1" destOrd="0" presId="urn:microsoft.com/office/officeart/2005/8/layout/hierarchy4"/>
    <dgm:cxn modelId="{3C339A47-798F-436E-B1E4-587B19D8DB3D}" type="presParOf" srcId="{0103F0D3-4C0C-4ED6-8DC0-1BB074196AAA}" destId="{9D5B3A86-EB39-4603-861E-E25DBECEA39A}" srcOrd="2" destOrd="0" presId="urn:microsoft.com/office/officeart/2005/8/layout/hierarchy4"/>
    <dgm:cxn modelId="{802CF7C5-68FA-453E-A3DE-B104D84A1B52}" type="presParOf" srcId="{9D5B3A86-EB39-4603-861E-E25DBECEA39A}" destId="{0042A292-F16A-4A01-9764-F27BDEB4E908}" srcOrd="0" destOrd="0" presId="urn:microsoft.com/office/officeart/2005/8/layout/hierarchy4"/>
    <dgm:cxn modelId="{07A1CAB8-816E-4605-9814-D6F6DED0E1F9}" type="presParOf" srcId="{9D5B3A86-EB39-4603-861E-E25DBECEA39A}" destId="{0FFE04E0-6E95-476C-8E33-21D22288C2A9}" srcOrd="1" destOrd="0" presId="urn:microsoft.com/office/officeart/2005/8/layout/hierarchy4"/>
    <dgm:cxn modelId="{260574C9-AA69-41F3-BE46-C5338CE079CB}" type="presParOf" srcId="{0103F0D3-4C0C-4ED6-8DC0-1BB074196AAA}" destId="{E61AF572-CBF0-4C01-A0EC-0C737D0BA462}" srcOrd="3" destOrd="0" presId="urn:microsoft.com/office/officeart/2005/8/layout/hierarchy4"/>
    <dgm:cxn modelId="{A4E511FE-7618-4D22-80CD-90BD2564BD30}" type="presParOf" srcId="{0103F0D3-4C0C-4ED6-8DC0-1BB074196AAA}" destId="{87DEEF2C-B9A2-4453-AA69-23D2C0E213C9}" srcOrd="4" destOrd="0" presId="urn:microsoft.com/office/officeart/2005/8/layout/hierarchy4"/>
    <dgm:cxn modelId="{E6B988CE-C6FB-47FB-9BA5-29FEB8C744DB}" type="presParOf" srcId="{87DEEF2C-B9A2-4453-AA69-23D2C0E213C9}" destId="{079727C1-6DBF-4062-92F1-471A1764C33B}" srcOrd="0" destOrd="0" presId="urn:microsoft.com/office/officeart/2005/8/layout/hierarchy4"/>
    <dgm:cxn modelId="{C9F3146E-E138-4840-86FD-3A0B66314151}" type="presParOf" srcId="{87DEEF2C-B9A2-4453-AA69-23D2C0E213C9}" destId="{BF051F7E-51F0-4852-AA39-88C9BAC637C5}" srcOrd="1" destOrd="0" presId="urn:microsoft.com/office/officeart/2005/8/layout/hierarchy4"/>
    <dgm:cxn modelId="{76945153-3A69-4B1F-BA54-5CF649CB5822}" type="presParOf" srcId="{0103F0D3-4C0C-4ED6-8DC0-1BB074196AAA}" destId="{1F22776C-88F9-4478-800B-A7A3AC11ACF3}" srcOrd="5" destOrd="0" presId="urn:microsoft.com/office/officeart/2005/8/layout/hierarchy4"/>
    <dgm:cxn modelId="{640FE684-68F6-40BA-8BB0-5D00C8B72E37}" type="presParOf" srcId="{0103F0D3-4C0C-4ED6-8DC0-1BB074196AAA}" destId="{C3E22D83-92D4-4469-8684-18EE8D978B5C}" srcOrd="6" destOrd="0" presId="urn:microsoft.com/office/officeart/2005/8/layout/hierarchy4"/>
    <dgm:cxn modelId="{2BE8A452-E765-469D-9E21-DBBD10EA28E9}" type="presParOf" srcId="{C3E22D83-92D4-4469-8684-18EE8D978B5C}" destId="{C94F7BA0-06DC-4293-97FB-8A7AF596AF8A}" srcOrd="0" destOrd="0" presId="urn:microsoft.com/office/officeart/2005/8/layout/hierarchy4"/>
    <dgm:cxn modelId="{07DA05A8-BFFF-4CAA-8ECA-CFFC57DDFF6B}" type="presParOf" srcId="{C3E22D83-92D4-4469-8684-18EE8D978B5C}" destId="{1C3FC2CE-446C-4324-9ED2-A1C5A76A5769}" srcOrd="1" destOrd="0" presId="urn:microsoft.com/office/officeart/2005/8/layout/hierarchy4"/>
    <dgm:cxn modelId="{18EC2730-35F1-40BE-8D92-BBA2323E938E}" type="presParOf" srcId="{8183A43A-70A1-4625-B5E5-5CCA423095AB}" destId="{E9EB2FC0-812F-41C4-95FA-D503EEA0C168}" srcOrd="1" destOrd="0" presId="urn:microsoft.com/office/officeart/2005/8/layout/hierarchy4"/>
    <dgm:cxn modelId="{B2B2574F-9E70-44CF-A4E1-23AF1E1C5F02}" type="presParOf" srcId="{8183A43A-70A1-4625-B5E5-5CCA423095AB}" destId="{27D53CAC-481E-4A9F-B16A-B45972D76FDE}" srcOrd="2" destOrd="0" presId="urn:microsoft.com/office/officeart/2005/8/layout/hierarchy4"/>
    <dgm:cxn modelId="{BD4C6B18-629A-490D-AD2F-3C1078888B21}" type="presParOf" srcId="{27D53CAC-481E-4A9F-B16A-B45972D76FDE}" destId="{60959A3F-7958-4E90-9EEA-84812223F537}" srcOrd="0" destOrd="0" presId="urn:microsoft.com/office/officeart/2005/8/layout/hierarchy4"/>
    <dgm:cxn modelId="{9A883E2B-5E3E-4423-8655-D4DA78D5058E}" type="presParOf" srcId="{27D53CAC-481E-4A9F-B16A-B45972D76FDE}" destId="{3BC84EC5-B18A-4483-B754-D8547CB8366D}" srcOrd="1" destOrd="0" presId="urn:microsoft.com/office/officeart/2005/8/layout/hierarchy4"/>
    <dgm:cxn modelId="{A454656E-85C8-4277-96B3-432F88D24A01}" type="presParOf" srcId="{8183A43A-70A1-4625-B5E5-5CCA423095AB}" destId="{510EEAF3-CD4B-4049-92EC-54DEE5374D51}" srcOrd="3" destOrd="0" presId="urn:microsoft.com/office/officeart/2005/8/layout/hierarchy4"/>
    <dgm:cxn modelId="{75870F3A-3389-42F6-AED2-6CFCC443CEDB}" type="presParOf" srcId="{8183A43A-70A1-4625-B5E5-5CCA423095AB}" destId="{E4E0F5B7-C8DC-4D87-BC5B-19D4938D3B7E}" srcOrd="4" destOrd="0" presId="urn:microsoft.com/office/officeart/2005/8/layout/hierarchy4"/>
    <dgm:cxn modelId="{4BCC68FF-0458-4553-8AE7-B6572A5EAA29}" type="presParOf" srcId="{E4E0F5B7-C8DC-4D87-BC5B-19D4938D3B7E}" destId="{45618EEC-B994-4EC2-BFE4-DE5FD8F9E6F5}" srcOrd="0" destOrd="0" presId="urn:microsoft.com/office/officeart/2005/8/layout/hierarchy4"/>
    <dgm:cxn modelId="{83445D4B-2E3E-4452-927B-2A9C3B825521}" type="presParOf" srcId="{E4E0F5B7-C8DC-4D87-BC5B-19D4938D3B7E}" destId="{156A19B6-51F8-49AD-BA0C-E7ABCC60B47B}"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9716ECC-D4EC-415C-BC5C-F4A48FD885B2}" type="doc">
      <dgm:prSet loTypeId="urn:microsoft.com/office/officeart/2005/8/layout/cycle8" loCatId="cycle" qsTypeId="urn:microsoft.com/office/officeart/2005/8/quickstyle/3d1" qsCatId="3D" csTypeId="urn:microsoft.com/office/officeart/2005/8/colors/colorful5" csCatId="colorful" phldr="1"/>
      <dgm:spPr/>
    </dgm:pt>
    <dgm:pt modelId="{176D916D-3C43-49EE-B440-47EAF62BC74D}">
      <dgm:prSet phldrT="[Testo]"/>
      <dgm:spPr/>
      <dgm:t>
        <a:bodyPr/>
        <a:lstStyle/>
        <a:p>
          <a:r>
            <a:rPr lang="it-IT" dirty="0"/>
            <a:t>Collegamento a competenze specifiche e trasversali</a:t>
          </a:r>
        </a:p>
      </dgm:t>
    </dgm:pt>
    <dgm:pt modelId="{7B5A5049-BA40-4F98-8DA1-697BD5EEBB5A}" type="parTrans" cxnId="{294E5783-A97F-4640-8314-59DAEDEFE297}">
      <dgm:prSet/>
      <dgm:spPr/>
      <dgm:t>
        <a:bodyPr/>
        <a:lstStyle/>
        <a:p>
          <a:endParaRPr lang="it-IT"/>
        </a:p>
      </dgm:t>
    </dgm:pt>
    <dgm:pt modelId="{F545952C-7246-4E42-9B5B-035D586FBA58}" type="sibTrans" cxnId="{294E5783-A97F-4640-8314-59DAEDEFE297}">
      <dgm:prSet/>
      <dgm:spPr/>
      <dgm:t>
        <a:bodyPr/>
        <a:lstStyle/>
        <a:p>
          <a:endParaRPr lang="it-IT"/>
        </a:p>
      </dgm:t>
    </dgm:pt>
    <dgm:pt modelId="{2945F35A-B544-4CD9-B8A9-6B56FB837E4D}">
      <dgm:prSet phldrT="[Testo]"/>
      <dgm:spPr/>
      <dgm:t>
        <a:bodyPr/>
        <a:lstStyle/>
        <a:p>
          <a:r>
            <a:rPr lang="it-IT" dirty="0"/>
            <a:t>Riflessione sul valore orientativo dell’esperienza</a:t>
          </a:r>
        </a:p>
      </dgm:t>
    </dgm:pt>
    <dgm:pt modelId="{94F9DF48-9298-4224-BA37-1A7FEF58B5E7}" type="parTrans" cxnId="{94C64252-D247-498F-93E6-86A141D9115A}">
      <dgm:prSet/>
      <dgm:spPr/>
      <dgm:t>
        <a:bodyPr/>
        <a:lstStyle/>
        <a:p>
          <a:endParaRPr lang="it-IT"/>
        </a:p>
      </dgm:t>
    </dgm:pt>
    <dgm:pt modelId="{80F4BFBD-35E3-4256-9ABB-890F846A5DF9}" type="sibTrans" cxnId="{94C64252-D247-498F-93E6-86A141D9115A}">
      <dgm:prSet/>
      <dgm:spPr/>
      <dgm:t>
        <a:bodyPr/>
        <a:lstStyle/>
        <a:p>
          <a:endParaRPr lang="it-IT"/>
        </a:p>
      </dgm:t>
    </dgm:pt>
    <dgm:pt modelId="{D274587A-B74A-4C9B-9067-0C5D22B51B16}">
      <dgm:prSet phldrT="[Testo]"/>
      <dgm:spPr/>
      <dgm:t>
        <a:bodyPr/>
        <a:lstStyle/>
        <a:p>
          <a:r>
            <a:rPr lang="it-IT" dirty="0"/>
            <a:t>Racconto dell’esperienza</a:t>
          </a:r>
        </a:p>
      </dgm:t>
    </dgm:pt>
    <dgm:pt modelId="{A3E7E0E8-94C6-42C2-A74A-059661D7E72D}" type="parTrans" cxnId="{6F90C938-CBCF-4A7F-9FE5-D65D8FC33351}">
      <dgm:prSet/>
      <dgm:spPr/>
      <dgm:t>
        <a:bodyPr/>
        <a:lstStyle/>
        <a:p>
          <a:endParaRPr lang="it-IT"/>
        </a:p>
      </dgm:t>
    </dgm:pt>
    <dgm:pt modelId="{0FC47E39-FDAD-4205-9000-4380BD98E36B}" type="sibTrans" cxnId="{6F90C938-CBCF-4A7F-9FE5-D65D8FC33351}">
      <dgm:prSet/>
      <dgm:spPr/>
      <dgm:t>
        <a:bodyPr/>
        <a:lstStyle/>
        <a:p>
          <a:endParaRPr lang="it-IT"/>
        </a:p>
      </dgm:t>
    </dgm:pt>
    <dgm:pt modelId="{E68FFB7F-0963-4658-8E26-065095E8439B}" type="pres">
      <dgm:prSet presAssocID="{09716ECC-D4EC-415C-BC5C-F4A48FD885B2}" presName="compositeShape" presStyleCnt="0">
        <dgm:presLayoutVars>
          <dgm:chMax val="7"/>
          <dgm:dir/>
          <dgm:resizeHandles val="exact"/>
        </dgm:presLayoutVars>
      </dgm:prSet>
      <dgm:spPr/>
    </dgm:pt>
    <dgm:pt modelId="{ECDAFFF5-3B5F-45D2-A9B2-F1062731B071}" type="pres">
      <dgm:prSet presAssocID="{09716ECC-D4EC-415C-BC5C-F4A48FD885B2}" presName="wedge1" presStyleLbl="node1" presStyleIdx="0" presStyleCnt="3"/>
      <dgm:spPr/>
    </dgm:pt>
    <dgm:pt modelId="{29215C3F-8320-435A-B710-F0405FD24C74}" type="pres">
      <dgm:prSet presAssocID="{09716ECC-D4EC-415C-BC5C-F4A48FD885B2}" presName="dummy1a" presStyleCnt="0"/>
      <dgm:spPr/>
    </dgm:pt>
    <dgm:pt modelId="{FDCF8315-C66F-440D-A8D4-0B1B658CC806}" type="pres">
      <dgm:prSet presAssocID="{09716ECC-D4EC-415C-BC5C-F4A48FD885B2}" presName="dummy1b" presStyleCnt="0"/>
      <dgm:spPr/>
    </dgm:pt>
    <dgm:pt modelId="{135EBFA5-8018-4090-9515-8161F78441F8}" type="pres">
      <dgm:prSet presAssocID="{09716ECC-D4EC-415C-BC5C-F4A48FD885B2}" presName="wedge1Tx" presStyleLbl="node1" presStyleIdx="0" presStyleCnt="3">
        <dgm:presLayoutVars>
          <dgm:chMax val="0"/>
          <dgm:chPref val="0"/>
          <dgm:bulletEnabled val="1"/>
        </dgm:presLayoutVars>
      </dgm:prSet>
      <dgm:spPr/>
    </dgm:pt>
    <dgm:pt modelId="{0AFE0E30-3CDB-4DE5-ABFD-CFE18B196B59}" type="pres">
      <dgm:prSet presAssocID="{09716ECC-D4EC-415C-BC5C-F4A48FD885B2}" presName="wedge2" presStyleLbl="node1" presStyleIdx="1" presStyleCnt="3"/>
      <dgm:spPr/>
    </dgm:pt>
    <dgm:pt modelId="{92518D85-D27D-43CD-B937-C5AE6EBC10C0}" type="pres">
      <dgm:prSet presAssocID="{09716ECC-D4EC-415C-BC5C-F4A48FD885B2}" presName="dummy2a" presStyleCnt="0"/>
      <dgm:spPr/>
    </dgm:pt>
    <dgm:pt modelId="{0969C8F9-3457-45F1-909F-E09FF6C70752}" type="pres">
      <dgm:prSet presAssocID="{09716ECC-D4EC-415C-BC5C-F4A48FD885B2}" presName="dummy2b" presStyleCnt="0"/>
      <dgm:spPr/>
    </dgm:pt>
    <dgm:pt modelId="{6FED4444-8432-4CF3-B5D5-035BAA74741B}" type="pres">
      <dgm:prSet presAssocID="{09716ECC-D4EC-415C-BC5C-F4A48FD885B2}" presName="wedge2Tx" presStyleLbl="node1" presStyleIdx="1" presStyleCnt="3">
        <dgm:presLayoutVars>
          <dgm:chMax val="0"/>
          <dgm:chPref val="0"/>
          <dgm:bulletEnabled val="1"/>
        </dgm:presLayoutVars>
      </dgm:prSet>
      <dgm:spPr/>
    </dgm:pt>
    <dgm:pt modelId="{10E7DEB8-213B-45F4-AAEB-383DBAB6D0AF}" type="pres">
      <dgm:prSet presAssocID="{09716ECC-D4EC-415C-BC5C-F4A48FD885B2}" presName="wedge3" presStyleLbl="node1" presStyleIdx="2" presStyleCnt="3"/>
      <dgm:spPr/>
    </dgm:pt>
    <dgm:pt modelId="{C1E0E5D9-C19D-41B9-9EE7-3C52ECA98832}" type="pres">
      <dgm:prSet presAssocID="{09716ECC-D4EC-415C-BC5C-F4A48FD885B2}" presName="dummy3a" presStyleCnt="0"/>
      <dgm:spPr/>
    </dgm:pt>
    <dgm:pt modelId="{C0EADC1A-C120-49EC-A918-CD964236A919}" type="pres">
      <dgm:prSet presAssocID="{09716ECC-D4EC-415C-BC5C-F4A48FD885B2}" presName="dummy3b" presStyleCnt="0"/>
      <dgm:spPr/>
    </dgm:pt>
    <dgm:pt modelId="{E5F076D9-188D-427E-A0B8-598ACF6BCD93}" type="pres">
      <dgm:prSet presAssocID="{09716ECC-D4EC-415C-BC5C-F4A48FD885B2}" presName="wedge3Tx" presStyleLbl="node1" presStyleIdx="2" presStyleCnt="3">
        <dgm:presLayoutVars>
          <dgm:chMax val="0"/>
          <dgm:chPref val="0"/>
          <dgm:bulletEnabled val="1"/>
        </dgm:presLayoutVars>
      </dgm:prSet>
      <dgm:spPr/>
    </dgm:pt>
    <dgm:pt modelId="{B3341B70-DFDC-4C52-9791-7E6FC2B0A8FA}" type="pres">
      <dgm:prSet presAssocID="{F545952C-7246-4E42-9B5B-035D586FBA58}" presName="arrowWedge1" presStyleLbl="fgSibTrans2D1" presStyleIdx="0" presStyleCnt="3"/>
      <dgm:spPr>
        <a:solidFill>
          <a:srgbClr val="FFFF00"/>
        </a:solidFill>
      </dgm:spPr>
    </dgm:pt>
    <dgm:pt modelId="{4FD9934F-855E-4D0E-B046-FE14E2C53811}" type="pres">
      <dgm:prSet presAssocID="{80F4BFBD-35E3-4256-9ABB-890F846A5DF9}" presName="arrowWedge2" presStyleLbl="fgSibTrans2D1" presStyleIdx="1" presStyleCnt="3"/>
      <dgm:spPr>
        <a:solidFill>
          <a:srgbClr val="DF15B9"/>
        </a:solidFill>
      </dgm:spPr>
    </dgm:pt>
    <dgm:pt modelId="{1A96DB7C-9F0F-4584-9B9B-A9A83D922BA7}" type="pres">
      <dgm:prSet presAssocID="{0FC47E39-FDAD-4205-9000-4380BD98E36B}" presName="arrowWedge3" presStyleLbl="fgSibTrans2D1" presStyleIdx="2" presStyleCnt="3"/>
      <dgm:spPr>
        <a:solidFill>
          <a:srgbClr val="00B0F0"/>
        </a:solidFill>
      </dgm:spPr>
    </dgm:pt>
  </dgm:ptLst>
  <dgm:cxnLst>
    <dgm:cxn modelId="{D4269102-D5D8-45EA-B131-3CD9DC4797B0}" type="presOf" srcId="{176D916D-3C43-49EE-B440-47EAF62BC74D}" destId="{ECDAFFF5-3B5F-45D2-A9B2-F1062731B071}" srcOrd="0" destOrd="0" presId="urn:microsoft.com/office/officeart/2005/8/layout/cycle8"/>
    <dgm:cxn modelId="{6F90C938-CBCF-4A7F-9FE5-D65D8FC33351}" srcId="{09716ECC-D4EC-415C-BC5C-F4A48FD885B2}" destId="{D274587A-B74A-4C9B-9067-0C5D22B51B16}" srcOrd="2" destOrd="0" parTransId="{A3E7E0E8-94C6-42C2-A74A-059661D7E72D}" sibTransId="{0FC47E39-FDAD-4205-9000-4380BD98E36B}"/>
    <dgm:cxn modelId="{94C64252-D247-498F-93E6-86A141D9115A}" srcId="{09716ECC-D4EC-415C-BC5C-F4A48FD885B2}" destId="{2945F35A-B544-4CD9-B8A9-6B56FB837E4D}" srcOrd="1" destOrd="0" parTransId="{94F9DF48-9298-4224-BA37-1A7FEF58B5E7}" sibTransId="{80F4BFBD-35E3-4256-9ABB-890F846A5DF9}"/>
    <dgm:cxn modelId="{84AF3D53-CE27-47DC-B77B-891053E26214}" type="presOf" srcId="{176D916D-3C43-49EE-B440-47EAF62BC74D}" destId="{135EBFA5-8018-4090-9515-8161F78441F8}" srcOrd="1" destOrd="0" presId="urn:microsoft.com/office/officeart/2005/8/layout/cycle8"/>
    <dgm:cxn modelId="{49153359-23FD-4E09-86FD-C45934B7A925}" type="presOf" srcId="{2945F35A-B544-4CD9-B8A9-6B56FB837E4D}" destId="{0AFE0E30-3CDB-4DE5-ABFD-CFE18B196B59}" srcOrd="0" destOrd="0" presId="urn:microsoft.com/office/officeart/2005/8/layout/cycle8"/>
    <dgm:cxn modelId="{14D5D382-18E4-4A17-B7AA-08479DA6EAE8}" type="presOf" srcId="{D274587A-B74A-4C9B-9067-0C5D22B51B16}" destId="{E5F076D9-188D-427E-A0B8-598ACF6BCD93}" srcOrd="1" destOrd="0" presId="urn:microsoft.com/office/officeart/2005/8/layout/cycle8"/>
    <dgm:cxn modelId="{294E5783-A97F-4640-8314-59DAEDEFE297}" srcId="{09716ECC-D4EC-415C-BC5C-F4A48FD885B2}" destId="{176D916D-3C43-49EE-B440-47EAF62BC74D}" srcOrd="0" destOrd="0" parTransId="{7B5A5049-BA40-4F98-8DA1-697BD5EEBB5A}" sibTransId="{F545952C-7246-4E42-9B5B-035D586FBA58}"/>
    <dgm:cxn modelId="{F0BFCDA8-9705-469E-B1EB-C44B15FF1F24}" type="presOf" srcId="{09716ECC-D4EC-415C-BC5C-F4A48FD885B2}" destId="{E68FFB7F-0963-4658-8E26-065095E8439B}" srcOrd="0" destOrd="0" presId="urn:microsoft.com/office/officeart/2005/8/layout/cycle8"/>
    <dgm:cxn modelId="{14415DC0-8083-45A1-BB49-7AAB9AAD7112}" type="presOf" srcId="{2945F35A-B544-4CD9-B8A9-6B56FB837E4D}" destId="{6FED4444-8432-4CF3-B5D5-035BAA74741B}" srcOrd="1" destOrd="0" presId="urn:microsoft.com/office/officeart/2005/8/layout/cycle8"/>
    <dgm:cxn modelId="{224BE5E7-342A-4C57-8A5A-D7B6D3683E45}" type="presOf" srcId="{D274587A-B74A-4C9B-9067-0C5D22B51B16}" destId="{10E7DEB8-213B-45F4-AAEB-383DBAB6D0AF}" srcOrd="0" destOrd="0" presId="urn:microsoft.com/office/officeart/2005/8/layout/cycle8"/>
    <dgm:cxn modelId="{19F391A7-772E-4AB2-B4D4-3681B6C65C4C}" type="presParOf" srcId="{E68FFB7F-0963-4658-8E26-065095E8439B}" destId="{ECDAFFF5-3B5F-45D2-A9B2-F1062731B071}" srcOrd="0" destOrd="0" presId="urn:microsoft.com/office/officeart/2005/8/layout/cycle8"/>
    <dgm:cxn modelId="{DA4A3679-4976-4EF4-BBC6-A54854A1F209}" type="presParOf" srcId="{E68FFB7F-0963-4658-8E26-065095E8439B}" destId="{29215C3F-8320-435A-B710-F0405FD24C74}" srcOrd="1" destOrd="0" presId="urn:microsoft.com/office/officeart/2005/8/layout/cycle8"/>
    <dgm:cxn modelId="{42F464DE-8F72-437F-88B8-3748F4839C1B}" type="presParOf" srcId="{E68FFB7F-0963-4658-8E26-065095E8439B}" destId="{FDCF8315-C66F-440D-A8D4-0B1B658CC806}" srcOrd="2" destOrd="0" presId="urn:microsoft.com/office/officeart/2005/8/layout/cycle8"/>
    <dgm:cxn modelId="{85A2C7F6-63D8-4847-8FAB-E0D99598303E}" type="presParOf" srcId="{E68FFB7F-0963-4658-8E26-065095E8439B}" destId="{135EBFA5-8018-4090-9515-8161F78441F8}" srcOrd="3" destOrd="0" presId="urn:microsoft.com/office/officeart/2005/8/layout/cycle8"/>
    <dgm:cxn modelId="{DC28AAD1-97F8-4291-8DDC-0814289B1A2A}" type="presParOf" srcId="{E68FFB7F-0963-4658-8E26-065095E8439B}" destId="{0AFE0E30-3CDB-4DE5-ABFD-CFE18B196B59}" srcOrd="4" destOrd="0" presId="urn:microsoft.com/office/officeart/2005/8/layout/cycle8"/>
    <dgm:cxn modelId="{2CA13AC6-D115-4468-84F3-5F240D4659A3}" type="presParOf" srcId="{E68FFB7F-0963-4658-8E26-065095E8439B}" destId="{92518D85-D27D-43CD-B937-C5AE6EBC10C0}" srcOrd="5" destOrd="0" presId="urn:microsoft.com/office/officeart/2005/8/layout/cycle8"/>
    <dgm:cxn modelId="{501771EA-26C4-44B7-8B63-09AF4DDE6365}" type="presParOf" srcId="{E68FFB7F-0963-4658-8E26-065095E8439B}" destId="{0969C8F9-3457-45F1-909F-E09FF6C70752}" srcOrd="6" destOrd="0" presId="urn:microsoft.com/office/officeart/2005/8/layout/cycle8"/>
    <dgm:cxn modelId="{4A285FAC-101D-4777-97C3-21270D1DE1DE}" type="presParOf" srcId="{E68FFB7F-0963-4658-8E26-065095E8439B}" destId="{6FED4444-8432-4CF3-B5D5-035BAA74741B}" srcOrd="7" destOrd="0" presId="urn:microsoft.com/office/officeart/2005/8/layout/cycle8"/>
    <dgm:cxn modelId="{FAEBEBD3-51F5-4796-809F-91A257C6CCF0}" type="presParOf" srcId="{E68FFB7F-0963-4658-8E26-065095E8439B}" destId="{10E7DEB8-213B-45F4-AAEB-383DBAB6D0AF}" srcOrd="8" destOrd="0" presId="urn:microsoft.com/office/officeart/2005/8/layout/cycle8"/>
    <dgm:cxn modelId="{D0C4A23D-54F5-4B58-919F-FCAF88616A84}" type="presParOf" srcId="{E68FFB7F-0963-4658-8E26-065095E8439B}" destId="{C1E0E5D9-C19D-41B9-9EE7-3C52ECA98832}" srcOrd="9" destOrd="0" presId="urn:microsoft.com/office/officeart/2005/8/layout/cycle8"/>
    <dgm:cxn modelId="{A8503752-5AF4-410C-AA81-070EFEBAE418}" type="presParOf" srcId="{E68FFB7F-0963-4658-8E26-065095E8439B}" destId="{C0EADC1A-C120-49EC-A918-CD964236A919}" srcOrd="10" destOrd="0" presId="urn:microsoft.com/office/officeart/2005/8/layout/cycle8"/>
    <dgm:cxn modelId="{23052FA0-62FF-4ED3-AD5A-57893E19729A}" type="presParOf" srcId="{E68FFB7F-0963-4658-8E26-065095E8439B}" destId="{E5F076D9-188D-427E-A0B8-598ACF6BCD93}" srcOrd="11" destOrd="0" presId="urn:microsoft.com/office/officeart/2005/8/layout/cycle8"/>
    <dgm:cxn modelId="{41E2A083-98BB-4E48-8FFD-56FF2A08D276}" type="presParOf" srcId="{E68FFB7F-0963-4658-8E26-065095E8439B}" destId="{B3341B70-DFDC-4C52-9791-7E6FC2B0A8FA}" srcOrd="12" destOrd="0" presId="urn:microsoft.com/office/officeart/2005/8/layout/cycle8"/>
    <dgm:cxn modelId="{E3A2CF48-02BE-4DA3-89AA-27E6E0013E9F}" type="presParOf" srcId="{E68FFB7F-0963-4658-8E26-065095E8439B}" destId="{4FD9934F-855E-4D0E-B046-FE14E2C53811}" srcOrd="13" destOrd="0" presId="urn:microsoft.com/office/officeart/2005/8/layout/cycle8"/>
    <dgm:cxn modelId="{4D8BF9F4-77EA-4C04-BF0E-C382A361506C}" type="presParOf" srcId="{E68FFB7F-0963-4658-8E26-065095E8439B}" destId="{1A96DB7C-9F0F-4584-9B9B-A9A83D922BA7}"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F8A0EA-3C1B-4E34-8008-6F87C0ECFF8F}" type="doc">
      <dgm:prSet loTypeId="urn:microsoft.com/office/officeart/2005/8/layout/hProcess9" loCatId="process" qsTypeId="urn:microsoft.com/office/officeart/2005/8/quickstyle/simple1" qsCatId="simple" csTypeId="urn:microsoft.com/office/officeart/2005/8/colors/accent1_2" csCatId="accent1" phldr="1"/>
      <dgm:spPr/>
    </dgm:pt>
    <dgm:pt modelId="{7864C313-90E9-4A11-8141-D56082ED136B}">
      <dgm:prSet phldrT="[Testo]"/>
      <dgm:spPr>
        <a:solidFill>
          <a:schemeClr val="bg1">
            <a:lumMod val="75000"/>
          </a:schemeClr>
        </a:solidFill>
        <a:ln w="38100">
          <a:solidFill>
            <a:srgbClr val="DF15B9"/>
          </a:solidFill>
        </a:ln>
      </dgm:spPr>
      <dgm:t>
        <a:bodyPr/>
        <a:lstStyle/>
        <a:p>
          <a:r>
            <a:rPr lang="it-IT" b="1" cap="small" baseline="0" dirty="0">
              <a:solidFill>
                <a:srgbClr val="002060"/>
              </a:solidFill>
              <a:latin typeface="Bahnschrift Light" panose="020B0502040204020203" pitchFamily="34" charset="0"/>
            </a:rPr>
            <a:t>Contesto</a:t>
          </a:r>
        </a:p>
      </dgm:t>
    </dgm:pt>
    <dgm:pt modelId="{58B9756B-C586-4780-98A5-BEEC39ADD836}" type="parTrans" cxnId="{F1D20995-C77E-4572-96BB-185A31E59B50}">
      <dgm:prSet/>
      <dgm:spPr/>
      <dgm:t>
        <a:bodyPr/>
        <a:lstStyle/>
        <a:p>
          <a:endParaRPr lang="it-IT"/>
        </a:p>
      </dgm:t>
    </dgm:pt>
    <dgm:pt modelId="{CBBC2DDF-BF81-4F70-A4CC-7B9CAFE16AD5}" type="sibTrans" cxnId="{F1D20995-C77E-4572-96BB-185A31E59B50}">
      <dgm:prSet/>
      <dgm:spPr/>
      <dgm:t>
        <a:bodyPr/>
        <a:lstStyle/>
        <a:p>
          <a:endParaRPr lang="it-IT"/>
        </a:p>
      </dgm:t>
    </dgm:pt>
    <dgm:pt modelId="{AB5C2599-CDEA-4CAB-8DDE-68EDA6221A07}">
      <dgm:prSet phldrT="[Testo]"/>
      <dgm:spPr>
        <a:solidFill>
          <a:schemeClr val="bg1">
            <a:lumMod val="75000"/>
          </a:schemeClr>
        </a:solidFill>
        <a:ln w="38100">
          <a:solidFill>
            <a:srgbClr val="00B0F0"/>
          </a:solidFill>
        </a:ln>
      </dgm:spPr>
      <dgm:t>
        <a:bodyPr/>
        <a:lstStyle/>
        <a:p>
          <a:r>
            <a:rPr lang="it-IT" b="1" cap="small" baseline="0" dirty="0">
              <a:solidFill>
                <a:srgbClr val="002060"/>
              </a:solidFill>
              <a:latin typeface="Bahnschrift Light" panose="020B0502040204020203" pitchFamily="34" charset="0"/>
            </a:rPr>
            <a:t>Progetto</a:t>
          </a:r>
        </a:p>
      </dgm:t>
    </dgm:pt>
    <dgm:pt modelId="{A12D0852-412D-442C-B5A2-73EEF39B2056}" type="parTrans" cxnId="{9D329210-89D5-4F9D-AE2C-6DC1EFB1C251}">
      <dgm:prSet/>
      <dgm:spPr/>
      <dgm:t>
        <a:bodyPr/>
        <a:lstStyle/>
        <a:p>
          <a:endParaRPr lang="it-IT"/>
        </a:p>
      </dgm:t>
    </dgm:pt>
    <dgm:pt modelId="{AEED75E7-6356-4CCF-A6C4-6096A09615C1}" type="sibTrans" cxnId="{9D329210-89D5-4F9D-AE2C-6DC1EFB1C251}">
      <dgm:prSet/>
      <dgm:spPr/>
      <dgm:t>
        <a:bodyPr/>
        <a:lstStyle/>
        <a:p>
          <a:endParaRPr lang="it-IT"/>
        </a:p>
      </dgm:t>
    </dgm:pt>
    <dgm:pt modelId="{4B5BA11B-E6BE-4F91-8F5B-2E111AABBFBA}">
      <dgm:prSet phldrT="[Testo]"/>
      <dgm:spPr>
        <a:solidFill>
          <a:schemeClr val="bg1">
            <a:lumMod val="75000"/>
          </a:schemeClr>
        </a:solidFill>
        <a:ln w="38100">
          <a:solidFill>
            <a:srgbClr val="FFC000"/>
          </a:solidFill>
        </a:ln>
      </dgm:spPr>
      <dgm:t>
        <a:bodyPr/>
        <a:lstStyle/>
        <a:p>
          <a:r>
            <a:rPr lang="it-IT" b="1" cap="small" baseline="0" dirty="0">
              <a:solidFill>
                <a:srgbClr val="002060"/>
              </a:solidFill>
              <a:latin typeface="Bahnschrift Light" panose="020B0502040204020203" pitchFamily="34" charset="0"/>
            </a:rPr>
            <a:t>Attività svolte</a:t>
          </a:r>
        </a:p>
      </dgm:t>
    </dgm:pt>
    <dgm:pt modelId="{1339D988-80A7-467D-BD53-1EB16BF35E1F}" type="parTrans" cxnId="{8B6188CE-DBA0-4870-AED6-96622E148A3D}">
      <dgm:prSet/>
      <dgm:spPr/>
      <dgm:t>
        <a:bodyPr/>
        <a:lstStyle/>
        <a:p>
          <a:endParaRPr lang="it-IT"/>
        </a:p>
      </dgm:t>
    </dgm:pt>
    <dgm:pt modelId="{5506033A-C3EE-4505-9B6C-1540E521A4C2}" type="sibTrans" cxnId="{8B6188CE-DBA0-4870-AED6-96622E148A3D}">
      <dgm:prSet/>
      <dgm:spPr/>
      <dgm:t>
        <a:bodyPr/>
        <a:lstStyle/>
        <a:p>
          <a:endParaRPr lang="it-IT"/>
        </a:p>
      </dgm:t>
    </dgm:pt>
    <dgm:pt modelId="{5155F373-98AC-49C3-A93F-7D43C0565C3F}">
      <dgm:prSet phldrT="[Testo]"/>
      <dgm:spPr>
        <a:solidFill>
          <a:schemeClr val="bg1">
            <a:lumMod val="75000"/>
          </a:schemeClr>
        </a:solidFill>
        <a:ln w="38100">
          <a:solidFill>
            <a:srgbClr val="01FF74"/>
          </a:solidFill>
        </a:ln>
      </dgm:spPr>
      <dgm:t>
        <a:bodyPr/>
        <a:lstStyle/>
        <a:p>
          <a:r>
            <a:rPr lang="it-IT" b="1" cap="small" baseline="0" dirty="0">
              <a:solidFill>
                <a:srgbClr val="002060"/>
              </a:solidFill>
              <a:latin typeface="Bahnschrift Light" panose="020B0502040204020203" pitchFamily="34" charset="0"/>
            </a:rPr>
            <a:t>Risultato finale</a:t>
          </a:r>
        </a:p>
      </dgm:t>
    </dgm:pt>
    <dgm:pt modelId="{5A9ECD84-0D41-474C-9F6C-317D311594E9}" type="parTrans" cxnId="{C758A757-1418-4350-89CE-10A3DB8D3DE3}">
      <dgm:prSet/>
      <dgm:spPr/>
      <dgm:t>
        <a:bodyPr/>
        <a:lstStyle/>
        <a:p>
          <a:endParaRPr lang="it-IT"/>
        </a:p>
      </dgm:t>
    </dgm:pt>
    <dgm:pt modelId="{E9CCC08B-44FB-4EDB-9F9D-A2868AE73911}" type="sibTrans" cxnId="{C758A757-1418-4350-89CE-10A3DB8D3DE3}">
      <dgm:prSet/>
      <dgm:spPr/>
      <dgm:t>
        <a:bodyPr/>
        <a:lstStyle/>
        <a:p>
          <a:endParaRPr lang="it-IT"/>
        </a:p>
      </dgm:t>
    </dgm:pt>
    <dgm:pt modelId="{3CD76997-169D-48C6-8E8A-37263C620C83}" type="pres">
      <dgm:prSet presAssocID="{B3F8A0EA-3C1B-4E34-8008-6F87C0ECFF8F}" presName="CompostProcess" presStyleCnt="0">
        <dgm:presLayoutVars>
          <dgm:dir/>
          <dgm:resizeHandles val="exact"/>
        </dgm:presLayoutVars>
      </dgm:prSet>
      <dgm:spPr/>
    </dgm:pt>
    <dgm:pt modelId="{F96F942F-D9E6-4B4C-96EE-2750BEAE3F6A}" type="pres">
      <dgm:prSet presAssocID="{B3F8A0EA-3C1B-4E34-8008-6F87C0ECFF8F}" presName="arrow" presStyleLbl="bgShp" presStyleIdx="0" presStyleCnt="1"/>
      <dgm:spPr>
        <a:solidFill>
          <a:schemeClr val="bg1">
            <a:lumMod val="95000"/>
          </a:schemeClr>
        </a:solidFill>
        <a:ln w="38100">
          <a:solidFill>
            <a:srgbClr val="0070C0"/>
          </a:solidFill>
        </a:ln>
      </dgm:spPr>
    </dgm:pt>
    <dgm:pt modelId="{A7D0FD59-0FE5-4640-B946-62C712D08964}" type="pres">
      <dgm:prSet presAssocID="{B3F8A0EA-3C1B-4E34-8008-6F87C0ECFF8F}" presName="linearProcess" presStyleCnt="0"/>
      <dgm:spPr/>
    </dgm:pt>
    <dgm:pt modelId="{AB979566-2A00-44B8-BAC4-99E817618AD3}" type="pres">
      <dgm:prSet presAssocID="{7864C313-90E9-4A11-8141-D56082ED136B}" presName="textNode" presStyleLbl="node1" presStyleIdx="0" presStyleCnt="4">
        <dgm:presLayoutVars>
          <dgm:bulletEnabled val="1"/>
        </dgm:presLayoutVars>
      </dgm:prSet>
      <dgm:spPr/>
    </dgm:pt>
    <dgm:pt modelId="{5910FFEA-4CAB-4B67-A11D-EBAFD087BBC2}" type="pres">
      <dgm:prSet presAssocID="{CBBC2DDF-BF81-4F70-A4CC-7B9CAFE16AD5}" presName="sibTrans" presStyleCnt="0"/>
      <dgm:spPr/>
    </dgm:pt>
    <dgm:pt modelId="{694D64BD-7368-4454-8FF1-F4EA751F7A17}" type="pres">
      <dgm:prSet presAssocID="{AB5C2599-CDEA-4CAB-8DDE-68EDA6221A07}" presName="textNode" presStyleLbl="node1" presStyleIdx="1" presStyleCnt="4">
        <dgm:presLayoutVars>
          <dgm:bulletEnabled val="1"/>
        </dgm:presLayoutVars>
      </dgm:prSet>
      <dgm:spPr/>
    </dgm:pt>
    <dgm:pt modelId="{3C4D3E39-445D-470F-A782-1B31669C4B3E}" type="pres">
      <dgm:prSet presAssocID="{AEED75E7-6356-4CCF-A6C4-6096A09615C1}" presName="sibTrans" presStyleCnt="0"/>
      <dgm:spPr/>
    </dgm:pt>
    <dgm:pt modelId="{28FDDBAD-9E1D-48C9-83F0-347DBDA3EE5F}" type="pres">
      <dgm:prSet presAssocID="{4B5BA11B-E6BE-4F91-8F5B-2E111AABBFBA}" presName="textNode" presStyleLbl="node1" presStyleIdx="2" presStyleCnt="4">
        <dgm:presLayoutVars>
          <dgm:bulletEnabled val="1"/>
        </dgm:presLayoutVars>
      </dgm:prSet>
      <dgm:spPr/>
    </dgm:pt>
    <dgm:pt modelId="{B39A3355-AF76-4304-AD31-31A13E5215E4}" type="pres">
      <dgm:prSet presAssocID="{5506033A-C3EE-4505-9B6C-1540E521A4C2}" presName="sibTrans" presStyleCnt="0"/>
      <dgm:spPr/>
    </dgm:pt>
    <dgm:pt modelId="{D925DC50-4057-4164-B34D-962E7959632E}" type="pres">
      <dgm:prSet presAssocID="{5155F373-98AC-49C3-A93F-7D43C0565C3F}" presName="textNode" presStyleLbl="node1" presStyleIdx="3" presStyleCnt="4">
        <dgm:presLayoutVars>
          <dgm:bulletEnabled val="1"/>
        </dgm:presLayoutVars>
      </dgm:prSet>
      <dgm:spPr/>
    </dgm:pt>
  </dgm:ptLst>
  <dgm:cxnLst>
    <dgm:cxn modelId="{9D329210-89D5-4F9D-AE2C-6DC1EFB1C251}" srcId="{B3F8A0EA-3C1B-4E34-8008-6F87C0ECFF8F}" destId="{AB5C2599-CDEA-4CAB-8DDE-68EDA6221A07}" srcOrd="1" destOrd="0" parTransId="{A12D0852-412D-442C-B5A2-73EEF39B2056}" sibTransId="{AEED75E7-6356-4CCF-A6C4-6096A09615C1}"/>
    <dgm:cxn modelId="{C2D2EC5B-82D0-443F-AD48-A2B2B59E197C}" type="presOf" srcId="{B3F8A0EA-3C1B-4E34-8008-6F87C0ECFF8F}" destId="{3CD76997-169D-48C6-8E8A-37263C620C83}" srcOrd="0" destOrd="0" presId="urn:microsoft.com/office/officeart/2005/8/layout/hProcess9"/>
    <dgm:cxn modelId="{C758A757-1418-4350-89CE-10A3DB8D3DE3}" srcId="{B3F8A0EA-3C1B-4E34-8008-6F87C0ECFF8F}" destId="{5155F373-98AC-49C3-A93F-7D43C0565C3F}" srcOrd="3" destOrd="0" parTransId="{5A9ECD84-0D41-474C-9F6C-317D311594E9}" sibTransId="{E9CCC08B-44FB-4EDB-9F9D-A2868AE73911}"/>
    <dgm:cxn modelId="{2AE0248F-39E7-457E-9D4C-126C695E7FB8}" type="presOf" srcId="{AB5C2599-CDEA-4CAB-8DDE-68EDA6221A07}" destId="{694D64BD-7368-4454-8FF1-F4EA751F7A17}" srcOrd="0" destOrd="0" presId="urn:microsoft.com/office/officeart/2005/8/layout/hProcess9"/>
    <dgm:cxn modelId="{F1D20995-C77E-4572-96BB-185A31E59B50}" srcId="{B3F8A0EA-3C1B-4E34-8008-6F87C0ECFF8F}" destId="{7864C313-90E9-4A11-8141-D56082ED136B}" srcOrd="0" destOrd="0" parTransId="{58B9756B-C586-4780-98A5-BEEC39ADD836}" sibTransId="{CBBC2DDF-BF81-4F70-A4CC-7B9CAFE16AD5}"/>
    <dgm:cxn modelId="{3EBFEA9B-C5E5-4164-ACD6-A5FF46586309}" type="presOf" srcId="{5155F373-98AC-49C3-A93F-7D43C0565C3F}" destId="{D925DC50-4057-4164-B34D-962E7959632E}" srcOrd="0" destOrd="0" presId="urn:microsoft.com/office/officeart/2005/8/layout/hProcess9"/>
    <dgm:cxn modelId="{00BF67AA-8373-4D4E-B244-BCC8D1E4FBB8}" type="presOf" srcId="{7864C313-90E9-4A11-8141-D56082ED136B}" destId="{AB979566-2A00-44B8-BAC4-99E817618AD3}" srcOrd="0" destOrd="0" presId="urn:microsoft.com/office/officeart/2005/8/layout/hProcess9"/>
    <dgm:cxn modelId="{8B6188CE-DBA0-4870-AED6-96622E148A3D}" srcId="{B3F8A0EA-3C1B-4E34-8008-6F87C0ECFF8F}" destId="{4B5BA11B-E6BE-4F91-8F5B-2E111AABBFBA}" srcOrd="2" destOrd="0" parTransId="{1339D988-80A7-467D-BD53-1EB16BF35E1F}" sibTransId="{5506033A-C3EE-4505-9B6C-1540E521A4C2}"/>
    <dgm:cxn modelId="{801AB1FC-3522-402C-9EB9-1679B1B924CE}" type="presOf" srcId="{4B5BA11B-E6BE-4F91-8F5B-2E111AABBFBA}" destId="{28FDDBAD-9E1D-48C9-83F0-347DBDA3EE5F}" srcOrd="0" destOrd="0" presId="urn:microsoft.com/office/officeart/2005/8/layout/hProcess9"/>
    <dgm:cxn modelId="{CB4E97D6-894B-4BFF-9C90-AE94BEE10C50}" type="presParOf" srcId="{3CD76997-169D-48C6-8E8A-37263C620C83}" destId="{F96F942F-D9E6-4B4C-96EE-2750BEAE3F6A}" srcOrd="0" destOrd="0" presId="urn:microsoft.com/office/officeart/2005/8/layout/hProcess9"/>
    <dgm:cxn modelId="{E730AA5F-814F-48BB-A6D2-9F17AE08BA83}" type="presParOf" srcId="{3CD76997-169D-48C6-8E8A-37263C620C83}" destId="{A7D0FD59-0FE5-4640-B946-62C712D08964}" srcOrd="1" destOrd="0" presId="urn:microsoft.com/office/officeart/2005/8/layout/hProcess9"/>
    <dgm:cxn modelId="{1D44F87A-AAB6-41A1-AA70-D6030B16E00B}" type="presParOf" srcId="{A7D0FD59-0FE5-4640-B946-62C712D08964}" destId="{AB979566-2A00-44B8-BAC4-99E817618AD3}" srcOrd="0" destOrd="0" presId="urn:microsoft.com/office/officeart/2005/8/layout/hProcess9"/>
    <dgm:cxn modelId="{4F7BEF48-0530-47E0-B34D-48483DAEB6A8}" type="presParOf" srcId="{A7D0FD59-0FE5-4640-B946-62C712D08964}" destId="{5910FFEA-4CAB-4B67-A11D-EBAFD087BBC2}" srcOrd="1" destOrd="0" presId="urn:microsoft.com/office/officeart/2005/8/layout/hProcess9"/>
    <dgm:cxn modelId="{EF996EF8-8730-4205-AECD-AEDB52B549FF}" type="presParOf" srcId="{A7D0FD59-0FE5-4640-B946-62C712D08964}" destId="{694D64BD-7368-4454-8FF1-F4EA751F7A17}" srcOrd="2" destOrd="0" presId="urn:microsoft.com/office/officeart/2005/8/layout/hProcess9"/>
    <dgm:cxn modelId="{8736852C-8B15-4AD2-9D5F-C6F1FF93F0BD}" type="presParOf" srcId="{A7D0FD59-0FE5-4640-B946-62C712D08964}" destId="{3C4D3E39-445D-470F-A782-1B31669C4B3E}" srcOrd="3" destOrd="0" presId="urn:microsoft.com/office/officeart/2005/8/layout/hProcess9"/>
    <dgm:cxn modelId="{E9A6457E-35E1-4232-99CD-81EB321C2CDC}" type="presParOf" srcId="{A7D0FD59-0FE5-4640-B946-62C712D08964}" destId="{28FDDBAD-9E1D-48C9-83F0-347DBDA3EE5F}" srcOrd="4" destOrd="0" presId="urn:microsoft.com/office/officeart/2005/8/layout/hProcess9"/>
    <dgm:cxn modelId="{2C645AE8-51E6-4F2B-A424-609A6322ED42}" type="presParOf" srcId="{A7D0FD59-0FE5-4640-B946-62C712D08964}" destId="{B39A3355-AF76-4304-AD31-31A13E5215E4}" srcOrd="5" destOrd="0" presId="urn:microsoft.com/office/officeart/2005/8/layout/hProcess9"/>
    <dgm:cxn modelId="{4FF56504-EBA6-48A7-98B2-D98487A0E0FD}" type="presParOf" srcId="{A7D0FD59-0FE5-4640-B946-62C712D08964}" destId="{D925DC50-4057-4164-B34D-962E7959632E}"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8501F7-0918-468B-BA9F-FF98F34A9256}">
      <dsp:nvSpPr>
        <dsp:cNvPr id="0" name=""/>
        <dsp:cNvSpPr/>
      </dsp:nvSpPr>
      <dsp:spPr>
        <a:xfrm>
          <a:off x="579615" y="0"/>
          <a:ext cx="6908800" cy="5418667"/>
        </a:xfrm>
        <a:prstGeom prst="rightArrow">
          <a:avLst/>
        </a:prstGeom>
        <a:solidFill>
          <a:sysClr val="window" lastClr="FFFFFF"/>
        </a:solidFill>
        <a:ln w="38100">
          <a:solidFill>
            <a:srgbClr val="00B050"/>
          </a:solidFill>
        </a:ln>
        <a:effectLst>
          <a:glow rad="228600">
            <a:srgbClr val="5F5F5F">
              <a:satMod val="175000"/>
              <a:alpha val="40000"/>
            </a:srgbClr>
          </a:glow>
        </a:effectLst>
      </dsp:spPr>
      <dsp:style>
        <a:lnRef idx="0">
          <a:scrgbClr r="0" g="0" b="0"/>
        </a:lnRef>
        <a:fillRef idx="1">
          <a:scrgbClr r="0" g="0" b="0"/>
        </a:fillRef>
        <a:effectRef idx="2">
          <a:scrgbClr r="0" g="0" b="0"/>
        </a:effectRef>
        <a:fontRef idx="minor"/>
      </dsp:style>
    </dsp:sp>
    <dsp:sp modelId="{A1753670-92E7-49AA-B6B8-013DF9AC3940}">
      <dsp:nvSpPr>
        <dsp:cNvPr id="0" name=""/>
        <dsp:cNvSpPr/>
      </dsp:nvSpPr>
      <dsp:spPr>
        <a:xfrm>
          <a:off x="3968" y="1625600"/>
          <a:ext cx="2619375" cy="2167466"/>
        </a:xfrm>
        <a:prstGeom prst="roundRect">
          <a:avLst/>
        </a:prstGeom>
        <a:gradFill rotWithShape="0">
          <a:gsLst>
            <a:gs pos="0">
              <a:sysClr val="window" lastClr="FFFFFF">
                <a:hueOff val="0"/>
                <a:satOff val="0"/>
                <a:lumOff val="0"/>
                <a:alphaOff val="0"/>
                <a:satMod val="103000"/>
                <a:lumMod val="102000"/>
                <a:tint val="94000"/>
              </a:sysClr>
            </a:gs>
            <a:gs pos="50000">
              <a:sysClr val="window" lastClr="FFFFFF">
                <a:hueOff val="0"/>
                <a:satOff val="0"/>
                <a:lumOff val="0"/>
                <a:alphaOff val="0"/>
                <a:satMod val="110000"/>
                <a:lumMod val="100000"/>
                <a:shade val="100000"/>
              </a:sysClr>
            </a:gs>
            <a:gs pos="100000">
              <a:sysClr val="window" lastClr="FFFFFF">
                <a:hueOff val="0"/>
                <a:satOff val="0"/>
                <a:lumOff val="0"/>
                <a:alphaOff val="0"/>
                <a:lumMod val="99000"/>
                <a:satMod val="120000"/>
                <a:shade val="78000"/>
              </a:sysClr>
            </a:gs>
          </a:gsLst>
          <a:lin ang="5400000" scaled="0"/>
        </a:gradFill>
        <a:ln w="57150">
          <a:solidFill>
            <a:srgbClr val="FF33CC"/>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1460" tIns="251460" rIns="251460" bIns="251460" numCol="1" spcCol="1270" anchor="ctr" anchorCtr="0">
          <a:noAutofit/>
        </a:bodyPr>
        <a:lstStyle/>
        <a:p>
          <a:pPr marL="0" lvl="0" indent="0" algn="ctr" defTabSz="2933700">
            <a:lnSpc>
              <a:spcPct val="90000"/>
            </a:lnSpc>
            <a:spcBef>
              <a:spcPct val="0"/>
            </a:spcBef>
            <a:spcAft>
              <a:spcPct val="35000"/>
            </a:spcAft>
            <a:buNone/>
          </a:pPr>
          <a:r>
            <a:rPr lang="it-IT" sz="6600" kern="1200" dirty="0">
              <a:solidFill>
                <a:sysClr val="windowText" lastClr="000000">
                  <a:hueOff val="0"/>
                  <a:satOff val="0"/>
                  <a:lumOff val="0"/>
                  <a:alphaOff val="0"/>
                </a:sysClr>
              </a:solidFill>
              <a:latin typeface="Calibri" panose="020F0502020204030204"/>
              <a:ea typeface="+mn-ea"/>
              <a:cs typeface="+mn-cs"/>
            </a:rPr>
            <a:t>ASL</a:t>
          </a:r>
        </a:p>
      </dsp:txBody>
      <dsp:txXfrm>
        <a:off x="109775" y="1731407"/>
        <a:ext cx="2407761" cy="1955852"/>
      </dsp:txXfrm>
    </dsp:sp>
    <dsp:sp modelId="{711B9454-D1B8-47DD-84D2-86143CDB1B42}">
      <dsp:nvSpPr>
        <dsp:cNvPr id="0" name=""/>
        <dsp:cNvSpPr/>
      </dsp:nvSpPr>
      <dsp:spPr>
        <a:xfrm>
          <a:off x="2754312" y="1625600"/>
          <a:ext cx="2619375" cy="2167466"/>
        </a:xfrm>
        <a:prstGeom prst="roundRect">
          <a:avLst/>
        </a:prstGeom>
        <a:gradFill rotWithShape="0">
          <a:gsLst>
            <a:gs pos="0">
              <a:sysClr val="window" lastClr="FFFFFF">
                <a:hueOff val="0"/>
                <a:satOff val="0"/>
                <a:lumOff val="0"/>
                <a:alphaOff val="0"/>
                <a:satMod val="103000"/>
                <a:lumMod val="102000"/>
                <a:tint val="94000"/>
              </a:sysClr>
            </a:gs>
            <a:gs pos="50000">
              <a:sysClr val="window" lastClr="FFFFFF">
                <a:hueOff val="0"/>
                <a:satOff val="0"/>
                <a:lumOff val="0"/>
                <a:alphaOff val="0"/>
                <a:satMod val="110000"/>
                <a:lumMod val="100000"/>
                <a:shade val="100000"/>
              </a:sysClr>
            </a:gs>
            <a:gs pos="100000">
              <a:sysClr val="window" lastClr="FFFFFF">
                <a:hueOff val="0"/>
                <a:satOff val="0"/>
                <a:lumOff val="0"/>
                <a:alphaOff val="0"/>
                <a:lumMod val="99000"/>
                <a:satMod val="120000"/>
                <a:shade val="78000"/>
              </a:sysClr>
            </a:gs>
          </a:gsLst>
          <a:lin ang="5400000" scaled="0"/>
        </a:gradFill>
        <a:ln w="38100">
          <a:solidFill>
            <a:srgbClr val="00B0F0"/>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1460" tIns="251460" rIns="251460" bIns="251460" numCol="1" spcCol="1270" anchor="ctr" anchorCtr="0">
          <a:noAutofit/>
        </a:bodyPr>
        <a:lstStyle/>
        <a:p>
          <a:pPr marL="0" lvl="0" indent="0" algn="ctr" defTabSz="2933700">
            <a:lnSpc>
              <a:spcPct val="90000"/>
            </a:lnSpc>
            <a:spcBef>
              <a:spcPct val="0"/>
            </a:spcBef>
            <a:spcAft>
              <a:spcPct val="35000"/>
            </a:spcAft>
            <a:buNone/>
          </a:pPr>
          <a:r>
            <a:rPr lang="it-IT" sz="6600" kern="1200" dirty="0">
              <a:solidFill>
                <a:sysClr val="windowText" lastClr="000000">
                  <a:hueOff val="0"/>
                  <a:satOff val="0"/>
                  <a:lumOff val="0"/>
                  <a:alphaOff val="0"/>
                </a:sysClr>
              </a:solidFill>
              <a:latin typeface="Calibri" panose="020F0502020204030204"/>
              <a:ea typeface="+mn-ea"/>
              <a:cs typeface="+mn-cs"/>
            </a:rPr>
            <a:t>PCTO</a:t>
          </a:r>
        </a:p>
      </dsp:txBody>
      <dsp:txXfrm>
        <a:off x="2860119" y="1731407"/>
        <a:ext cx="2407761" cy="1955852"/>
      </dsp:txXfrm>
    </dsp:sp>
    <dsp:sp modelId="{7C6024DE-028C-410E-A488-A1135DA5249D}">
      <dsp:nvSpPr>
        <dsp:cNvPr id="0" name=""/>
        <dsp:cNvSpPr/>
      </dsp:nvSpPr>
      <dsp:spPr>
        <a:xfrm>
          <a:off x="5504656" y="1625600"/>
          <a:ext cx="2619375" cy="2167466"/>
        </a:xfrm>
        <a:prstGeom prst="roundRect">
          <a:avLst/>
        </a:prstGeom>
        <a:gradFill rotWithShape="0">
          <a:gsLst>
            <a:gs pos="0">
              <a:sysClr val="window" lastClr="FFFFFF">
                <a:hueOff val="0"/>
                <a:satOff val="0"/>
                <a:lumOff val="0"/>
                <a:alphaOff val="0"/>
                <a:satMod val="103000"/>
                <a:lumMod val="102000"/>
                <a:tint val="94000"/>
              </a:sysClr>
            </a:gs>
            <a:gs pos="50000">
              <a:sysClr val="window" lastClr="FFFFFF">
                <a:hueOff val="0"/>
                <a:satOff val="0"/>
                <a:lumOff val="0"/>
                <a:alphaOff val="0"/>
                <a:satMod val="110000"/>
                <a:lumMod val="100000"/>
                <a:shade val="100000"/>
              </a:sysClr>
            </a:gs>
            <a:gs pos="100000">
              <a:sysClr val="window" lastClr="FFFFFF">
                <a:hueOff val="0"/>
                <a:satOff val="0"/>
                <a:lumOff val="0"/>
                <a:alphaOff val="0"/>
                <a:lumMod val="99000"/>
                <a:satMod val="120000"/>
                <a:shade val="78000"/>
              </a:sysClr>
            </a:gs>
          </a:gsLst>
          <a:lin ang="5400000" scaled="0"/>
        </a:gradFill>
        <a:ln w="38100">
          <a:solidFill>
            <a:srgbClr val="FFC000"/>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it-IT" sz="2600" kern="1200" dirty="0">
              <a:solidFill>
                <a:sysClr val="windowText" lastClr="000000">
                  <a:hueOff val="0"/>
                  <a:satOff val="0"/>
                  <a:lumOff val="0"/>
                  <a:alphaOff val="0"/>
                </a:sysClr>
              </a:solidFill>
              <a:latin typeface="Calibri" panose="020F0502020204030204"/>
              <a:ea typeface="+mn-ea"/>
              <a:cs typeface="+mn-cs"/>
            </a:rPr>
            <a:t>ORIENTAMENTO</a:t>
          </a:r>
        </a:p>
        <a:p>
          <a:pPr marL="0" lvl="0" indent="0" algn="ctr" defTabSz="1155700">
            <a:lnSpc>
              <a:spcPct val="90000"/>
            </a:lnSpc>
            <a:spcBef>
              <a:spcPct val="0"/>
            </a:spcBef>
            <a:spcAft>
              <a:spcPct val="35000"/>
            </a:spcAft>
            <a:buNone/>
          </a:pPr>
          <a:r>
            <a:rPr lang="it-IT" sz="2600" kern="1200" dirty="0">
              <a:solidFill>
                <a:sysClr val="windowText" lastClr="000000">
                  <a:hueOff val="0"/>
                  <a:satOff val="0"/>
                  <a:lumOff val="0"/>
                  <a:alphaOff val="0"/>
                </a:sysClr>
              </a:solidFill>
              <a:latin typeface="Calibri" panose="020F0502020204030204"/>
              <a:ea typeface="+mn-ea"/>
              <a:cs typeface="+mn-cs"/>
            </a:rPr>
            <a:t>+ </a:t>
          </a:r>
        </a:p>
        <a:p>
          <a:pPr marL="0" lvl="0" indent="0" algn="ctr" defTabSz="1155700">
            <a:lnSpc>
              <a:spcPct val="90000"/>
            </a:lnSpc>
            <a:spcBef>
              <a:spcPct val="0"/>
            </a:spcBef>
            <a:spcAft>
              <a:spcPct val="35000"/>
            </a:spcAft>
            <a:buNone/>
          </a:pPr>
          <a:r>
            <a:rPr lang="it-IT" sz="2600" kern="1200" dirty="0">
              <a:solidFill>
                <a:sysClr val="windowText" lastClr="000000">
                  <a:hueOff val="0"/>
                  <a:satOff val="0"/>
                  <a:lumOff val="0"/>
                  <a:alphaOff val="0"/>
                </a:sysClr>
              </a:solidFill>
              <a:latin typeface="Calibri" panose="020F0502020204030204"/>
              <a:ea typeface="+mn-ea"/>
              <a:cs typeface="+mn-cs"/>
            </a:rPr>
            <a:t>COMPETENZE TRASVERSALI</a:t>
          </a:r>
        </a:p>
      </dsp:txBody>
      <dsp:txXfrm>
        <a:off x="5610463" y="1731407"/>
        <a:ext cx="2407761" cy="195585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4C9A8-44F0-4FB9-8F06-2BE415567EA7}">
      <dsp:nvSpPr>
        <dsp:cNvPr id="0" name=""/>
        <dsp:cNvSpPr/>
      </dsp:nvSpPr>
      <dsp:spPr>
        <a:xfrm>
          <a:off x="0" y="0"/>
          <a:ext cx="8128000" cy="169333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it-IT" sz="2700" kern="1200" cap="all" baseline="0" dirty="0">
              <a:latin typeface="Bahnschrift" panose="020B0502040204020203" pitchFamily="34" charset="0"/>
            </a:rPr>
            <a:t>contesto</a:t>
          </a:r>
        </a:p>
        <a:p>
          <a:pPr marL="228600" lvl="1" indent="-228600" algn="l" defTabSz="933450">
            <a:lnSpc>
              <a:spcPct val="90000"/>
            </a:lnSpc>
            <a:spcBef>
              <a:spcPct val="0"/>
            </a:spcBef>
            <a:spcAft>
              <a:spcPct val="15000"/>
            </a:spcAft>
            <a:buChar char="•"/>
          </a:pPr>
          <a:r>
            <a:rPr lang="it-IT" sz="2100" kern="1200" dirty="0">
              <a:latin typeface="Bahnschrift" panose="020B0502040204020203" pitchFamily="34" charset="0"/>
            </a:rPr>
            <a:t>Denominazione, forma giuridica, breve storia</a:t>
          </a:r>
        </a:p>
        <a:p>
          <a:pPr marL="228600" lvl="1" indent="-228600" algn="l" defTabSz="933450">
            <a:lnSpc>
              <a:spcPct val="90000"/>
            </a:lnSpc>
            <a:spcBef>
              <a:spcPct val="0"/>
            </a:spcBef>
            <a:spcAft>
              <a:spcPct val="15000"/>
            </a:spcAft>
            <a:buChar char="•"/>
          </a:pPr>
          <a:r>
            <a:rPr lang="it-IT" sz="2100" kern="1200" dirty="0">
              <a:latin typeface="Bahnschrift" panose="020B0502040204020203" pitchFamily="34" charset="0"/>
            </a:rPr>
            <a:t>Settore </a:t>
          </a:r>
          <a:r>
            <a:rPr lang="it-IT" sz="2100" kern="1200" dirty="0" err="1">
              <a:latin typeface="Bahnschrift" panose="020B0502040204020203" pitchFamily="34" charset="0"/>
            </a:rPr>
            <a:t>econ</a:t>
          </a:r>
          <a:r>
            <a:rPr lang="it-IT" sz="2100" kern="1200" dirty="0">
              <a:latin typeface="Bahnschrift" panose="020B0502040204020203" pitchFamily="34" charset="0"/>
            </a:rPr>
            <a:t>/</a:t>
          </a:r>
          <a:r>
            <a:rPr lang="it-IT" sz="2100" kern="1200" dirty="0" err="1">
              <a:latin typeface="Bahnschrift" panose="020B0502040204020203" pitchFamily="34" charset="0"/>
            </a:rPr>
            <a:t>prod</a:t>
          </a:r>
          <a:r>
            <a:rPr lang="it-IT" sz="2100" kern="1200" dirty="0">
              <a:latin typeface="Bahnschrift" panose="020B0502040204020203" pitchFamily="34" charset="0"/>
            </a:rPr>
            <a:t> e attività svolta</a:t>
          </a:r>
        </a:p>
        <a:p>
          <a:pPr marL="228600" lvl="1" indent="-228600" algn="l" defTabSz="933450">
            <a:lnSpc>
              <a:spcPct val="90000"/>
            </a:lnSpc>
            <a:spcBef>
              <a:spcPct val="0"/>
            </a:spcBef>
            <a:spcAft>
              <a:spcPct val="15000"/>
            </a:spcAft>
            <a:buChar char="•"/>
          </a:pPr>
          <a:r>
            <a:rPr lang="it-IT" sz="2100" kern="1200" dirty="0">
              <a:latin typeface="Bahnschrift" panose="020B0502040204020203" pitchFamily="34" charset="0"/>
            </a:rPr>
            <a:t>Soggetti con cui interagisce</a:t>
          </a:r>
        </a:p>
      </dsp:txBody>
      <dsp:txXfrm>
        <a:off x="1794933" y="0"/>
        <a:ext cx="6333066" cy="1693333"/>
      </dsp:txXfrm>
    </dsp:sp>
    <dsp:sp modelId="{616C422E-DE85-44EA-B1A4-301F69AF7C2C}">
      <dsp:nvSpPr>
        <dsp:cNvPr id="0" name=""/>
        <dsp:cNvSpPr/>
      </dsp:nvSpPr>
      <dsp:spPr>
        <a:xfrm>
          <a:off x="169333" y="169333"/>
          <a:ext cx="1625600" cy="1354666"/>
        </a:xfrm>
        <a:prstGeom prst="roundRect">
          <a:avLst>
            <a:gd name="adj" fmla="val 10000"/>
          </a:avLst>
        </a:prstGeom>
        <a:blipFill rotWithShape="1">
          <a:blip xmlns:r="http://schemas.openxmlformats.org/officeDocument/2006/relationships" r:embed="rId1"/>
          <a:srcRect/>
          <a:stretch>
            <a:fillRect l="-27000" r="-2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5DE8D31-031C-4EF1-9D26-9C4BD4C9184C}">
      <dsp:nvSpPr>
        <dsp:cNvPr id="0" name=""/>
        <dsp:cNvSpPr/>
      </dsp:nvSpPr>
      <dsp:spPr>
        <a:xfrm>
          <a:off x="0" y="1862666"/>
          <a:ext cx="8128000" cy="1693333"/>
        </a:xfrm>
        <a:prstGeom prst="roundRect">
          <a:avLst>
            <a:gd name="adj" fmla="val 10000"/>
          </a:avLst>
        </a:prstGeom>
        <a:solidFill>
          <a:schemeClr val="accent4">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it-IT" sz="2700" kern="1200" cap="all" baseline="0" dirty="0">
              <a:latin typeface="Bahnschrift" panose="020B0502040204020203" pitchFamily="34" charset="0"/>
            </a:rPr>
            <a:t>Contesto NO STAGE</a:t>
          </a:r>
        </a:p>
        <a:p>
          <a:pPr marL="228600" lvl="1" indent="-228600" algn="l" defTabSz="933450">
            <a:lnSpc>
              <a:spcPct val="90000"/>
            </a:lnSpc>
            <a:spcBef>
              <a:spcPct val="0"/>
            </a:spcBef>
            <a:spcAft>
              <a:spcPct val="15000"/>
            </a:spcAft>
            <a:buChar char="•"/>
          </a:pPr>
          <a:r>
            <a:rPr lang="it-IT" sz="2100" kern="1200" dirty="0">
              <a:latin typeface="Bahnschrift" panose="020B0502040204020203" pitchFamily="34" charset="0"/>
            </a:rPr>
            <a:t>Chi ha promosso il progetto</a:t>
          </a:r>
        </a:p>
        <a:p>
          <a:pPr marL="228600" lvl="1" indent="-228600" algn="l" defTabSz="933450">
            <a:lnSpc>
              <a:spcPct val="90000"/>
            </a:lnSpc>
            <a:spcBef>
              <a:spcPct val="0"/>
            </a:spcBef>
            <a:spcAft>
              <a:spcPct val="15000"/>
            </a:spcAft>
            <a:buChar char="•"/>
          </a:pPr>
          <a:r>
            <a:rPr lang="it-IT" sz="2100" kern="1200" dirty="0">
              <a:latin typeface="Bahnschrift" panose="020B0502040204020203" pitchFamily="34" charset="0"/>
            </a:rPr>
            <a:t>Materie ambiti disciplinari</a:t>
          </a:r>
        </a:p>
        <a:p>
          <a:pPr marL="228600" lvl="1" indent="-228600" algn="l" defTabSz="933450">
            <a:lnSpc>
              <a:spcPct val="90000"/>
            </a:lnSpc>
            <a:spcBef>
              <a:spcPct val="0"/>
            </a:spcBef>
            <a:spcAft>
              <a:spcPct val="15000"/>
            </a:spcAft>
            <a:buChar char="•"/>
          </a:pPr>
          <a:r>
            <a:rPr lang="it-IT" sz="2100" kern="1200" dirty="0">
              <a:latin typeface="Bahnschrift" panose="020B0502040204020203" pitchFamily="34" charset="0"/>
            </a:rPr>
            <a:t>Eventuali partner</a:t>
          </a:r>
        </a:p>
      </dsp:txBody>
      <dsp:txXfrm>
        <a:off x="1794933" y="1862666"/>
        <a:ext cx="6333066" cy="1693333"/>
      </dsp:txXfrm>
    </dsp:sp>
    <dsp:sp modelId="{C5A92A6D-B703-490E-B12A-22DBF7474432}">
      <dsp:nvSpPr>
        <dsp:cNvPr id="0" name=""/>
        <dsp:cNvSpPr/>
      </dsp:nvSpPr>
      <dsp:spPr>
        <a:xfrm>
          <a:off x="169333" y="2032000"/>
          <a:ext cx="1625600" cy="1354666"/>
        </a:xfrm>
        <a:prstGeom prst="roundRect">
          <a:avLst>
            <a:gd name="adj" fmla="val 10000"/>
          </a:avLst>
        </a:prstGeom>
        <a:blipFill rotWithShape="1">
          <a:blip xmlns:r="http://schemas.openxmlformats.org/officeDocument/2006/relationships" r:embed="rId2"/>
          <a:srcRect/>
          <a:stretch>
            <a:fillRect l="-31000" r="-3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A5D2854-98B2-4BE9-B71A-8A247F1E5090}">
      <dsp:nvSpPr>
        <dsp:cNvPr id="0" name=""/>
        <dsp:cNvSpPr/>
      </dsp:nvSpPr>
      <dsp:spPr>
        <a:xfrm>
          <a:off x="0" y="3725333"/>
          <a:ext cx="8128000" cy="1693333"/>
        </a:xfrm>
        <a:prstGeom prst="roundRect">
          <a:avLst>
            <a:gd name="adj" fmla="val 10000"/>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it-IT" sz="2700" kern="1200" cap="all" baseline="0" dirty="0">
              <a:latin typeface="Bahnschrift" panose="020B0502040204020203" pitchFamily="34" charset="0"/>
            </a:rPr>
            <a:t>Progetto</a:t>
          </a:r>
        </a:p>
        <a:p>
          <a:pPr marL="228600" lvl="1" indent="-228600" algn="l" defTabSz="933450">
            <a:lnSpc>
              <a:spcPct val="90000"/>
            </a:lnSpc>
            <a:spcBef>
              <a:spcPct val="0"/>
            </a:spcBef>
            <a:spcAft>
              <a:spcPct val="15000"/>
            </a:spcAft>
            <a:buChar char="•"/>
          </a:pPr>
          <a:r>
            <a:rPr lang="it-IT" sz="2100" kern="1200" dirty="0">
              <a:latin typeface="Bahnschrift" panose="020B0502040204020203" pitchFamily="34" charset="0"/>
            </a:rPr>
            <a:t>Obiettivo da raggiungere</a:t>
          </a:r>
        </a:p>
        <a:p>
          <a:pPr marL="228600" lvl="1" indent="-228600" algn="l" defTabSz="933450">
            <a:lnSpc>
              <a:spcPct val="90000"/>
            </a:lnSpc>
            <a:spcBef>
              <a:spcPct val="0"/>
            </a:spcBef>
            <a:spcAft>
              <a:spcPct val="15000"/>
            </a:spcAft>
            <a:buChar char="•"/>
          </a:pPr>
          <a:r>
            <a:rPr lang="it-IT" sz="2100" kern="1200" dirty="0">
              <a:latin typeface="Bahnschrift" panose="020B0502040204020203" pitchFamily="34" charset="0"/>
            </a:rPr>
            <a:t>Compiti assegnati</a:t>
          </a:r>
        </a:p>
        <a:p>
          <a:pPr marL="228600" lvl="1" indent="-228600" algn="l" defTabSz="933450">
            <a:lnSpc>
              <a:spcPct val="90000"/>
            </a:lnSpc>
            <a:spcBef>
              <a:spcPct val="0"/>
            </a:spcBef>
            <a:spcAft>
              <a:spcPct val="15000"/>
            </a:spcAft>
            <a:buChar char="•"/>
          </a:pPr>
          <a:r>
            <a:rPr lang="it-IT" sz="2100" kern="1200" dirty="0">
              <a:latin typeface="Bahnschrift" panose="020B0502040204020203" pitchFamily="34" charset="0"/>
            </a:rPr>
            <a:t>Risultati raggiunti</a:t>
          </a:r>
        </a:p>
      </dsp:txBody>
      <dsp:txXfrm>
        <a:off x="1794933" y="3725333"/>
        <a:ext cx="6333066" cy="1693333"/>
      </dsp:txXfrm>
    </dsp:sp>
    <dsp:sp modelId="{732F366F-EAAC-4938-9D88-69C0C94262E1}">
      <dsp:nvSpPr>
        <dsp:cNvPr id="0" name=""/>
        <dsp:cNvSpPr/>
      </dsp:nvSpPr>
      <dsp:spPr>
        <a:xfrm>
          <a:off x="169333" y="3894666"/>
          <a:ext cx="1625600" cy="1354666"/>
        </a:xfrm>
        <a:prstGeom prst="roundRect">
          <a:avLst>
            <a:gd name="adj" fmla="val 10000"/>
          </a:avLst>
        </a:prstGeom>
        <a:blipFill rotWithShape="1">
          <a:blip xmlns:r="http://schemas.openxmlformats.org/officeDocument/2006/relationships" r:embed="rId3"/>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4C9A8-44F0-4FB9-8F06-2BE415567EA7}">
      <dsp:nvSpPr>
        <dsp:cNvPr id="0" name=""/>
        <dsp:cNvSpPr/>
      </dsp:nvSpPr>
      <dsp:spPr>
        <a:xfrm>
          <a:off x="0" y="0"/>
          <a:ext cx="8128000" cy="1693333"/>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it-IT" sz="1700" kern="1200" cap="all" baseline="0" dirty="0">
              <a:latin typeface="Bahnschrift" panose="020B0502040204020203" pitchFamily="34" charset="0"/>
            </a:rPr>
            <a:t>Attività svolte</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Cosa hai fatto concretamente?</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Quali tecnologie, strumenti, macchine hai utilizzato?</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Quali abilità tecnico-operative hai utilizzato?</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Quali conoscenze ti sono state utili?</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Quali competenze trasversali?</a:t>
          </a:r>
        </a:p>
      </dsp:txBody>
      <dsp:txXfrm>
        <a:off x="1794933" y="0"/>
        <a:ext cx="6333066" cy="1693333"/>
      </dsp:txXfrm>
    </dsp:sp>
    <dsp:sp modelId="{616C422E-DE85-44EA-B1A4-301F69AF7C2C}">
      <dsp:nvSpPr>
        <dsp:cNvPr id="0" name=""/>
        <dsp:cNvSpPr/>
      </dsp:nvSpPr>
      <dsp:spPr>
        <a:xfrm>
          <a:off x="169333" y="169333"/>
          <a:ext cx="1625600" cy="1354666"/>
        </a:xfrm>
        <a:prstGeom prst="roundRect">
          <a:avLst>
            <a:gd name="adj" fmla="val 10000"/>
          </a:avLst>
        </a:prstGeom>
        <a:blipFill rotWithShape="1">
          <a:blip xmlns:r="http://schemas.openxmlformats.org/officeDocument/2006/relationships" r:embed="rId1"/>
          <a:srcRect/>
          <a:stretch>
            <a:fillRect l="-15000" r="-1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5DE8D31-031C-4EF1-9D26-9C4BD4C9184C}">
      <dsp:nvSpPr>
        <dsp:cNvPr id="0" name=""/>
        <dsp:cNvSpPr/>
      </dsp:nvSpPr>
      <dsp:spPr>
        <a:xfrm>
          <a:off x="0" y="1862666"/>
          <a:ext cx="8128000" cy="1693333"/>
        </a:xfrm>
        <a:prstGeom prst="roundRect">
          <a:avLst>
            <a:gd name="adj" fmla="val 10000"/>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it-IT" sz="1700" kern="1200" cap="all" baseline="0" dirty="0">
              <a:latin typeface="Bahnschrift" panose="020B0502040204020203" pitchFamily="34" charset="0"/>
            </a:rPr>
            <a:t>Risultato</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Quale risultato/prodotto finale hai raggiunto?</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Come è andata rispetto all’obiettivo/compito assegnato?</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Quali criticità?</a:t>
          </a:r>
        </a:p>
      </dsp:txBody>
      <dsp:txXfrm>
        <a:off x="1794933" y="1862666"/>
        <a:ext cx="6333066" cy="1693333"/>
      </dsp:txXfrm>
    </dsp:sp>
    <dsp:sp modelId="{C5A92A6D-B703-490E-B12A-22DBF7474432}">
      <dsp:nvSpPr>
        <dsp:cNvPr id="0" name=""/>
        <dsp:cNvSpPr/>
      </dsp:nvSpPr>
      <dsp:spPr>
        <a:xfrm>
          <a:off x="169333" y="2032000"/>
          <a:ext cx="1625600" cy="1354666"/>
        </a:xfrm>
        <a:prstGeom prst="roundRect">
          <a:avLst>
            <a:gd name="adj" fmla="val 10000"/>
          </a:avLst>
        </a:prstGeom>
        <a:blipFill rotWithShape="1">
          <a:blip xmlns:r="http://schemas.openxmlformats.org/officeDocument/2006/relationships" r:embed="rId2"/>
          <a:srcRect/>
          <a:stretch>
            <a:fillRect t="-3000" b="-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A5D2854-98B2-4BE9-B71A-8A247F1E5090}">
      <dsp:nvSpPr>
        <dsp:cNvPr id="0" name=""/>
        <dsp:cNvSpPr/>
      </dsp:nvSpPr>
      <dsp:spPr>
        <a:xfrm>
          <a:off x="0" y="3725333"/>
          <a:ext cx="8128000" cy="1693333"/>
        </a:xfrm>
        <a:prstGeom prst="roundRect">
          <a:avLst>
            <a:gd name="adj" fmla="val 10000"/>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it-IT" sz="1700" kern="1200" cap="all" baseline="0" dirty="0">
              <a:latin typeface="Bahnschrift" panose="020B0502040204020203" pitchFamily="34" charset="0"/>
            </a:rPr>
            <a:t>Riflessione su valore orientativo</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Cosa hai imparato sul mondo del lavoro e delle professioni?</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Cosa vorresti ancora approfondire?</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Come valuti l’esperienza?</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Come contribuisce alla riflessione sulle tue scelte formative e professionali future?</a:t>
          </a:r>
        </a:p>
        <a:p>
          <a:pPr marL="114300" lvl="1" indent="-114300" algn="l" defTabSz="577850">
            <a:lnSpc>
              <a:spcPct val="90000"/>
            </a:lnSpc>
            <a:spcBef>
              <a:spcPct val="0"/>
            </a:spcBef>
            <a:spcAft>
              <a:spcPct val="15000"/>
            </a:spcAft>
            <a:buChar char="•"/>
          </a:pPr>
          <a:r>
            <a:rPr lang="it-IT" sz="1300" kern="1200" dirty="0">
              <a:latin typeface="Bahnschrift" panose="020B0502040204020203" pitchFamily="34" charset="0"/>
            </a:rPr>
            <a:t>Quali competenze orientative hai potuto rafforzare? </a:t>
          </a:r>
        </a:p>
      </dsp:txBody>
      <dsp:txXfrm>
        <a:off x="1794933" y="3725333"/>
        <a:ext cx="6333066" cy="1693333"/>
      </dsp:txXfrm>
    </dsp:sp>
    <dsp:sp modelId="{732F366F-EAAC-4938-9D88-69C0C94262E1}">
      <dsp:nvSpPr>
        <dsp:cNvPr id="0" name=""/>
        <dsp:cNvSpPr/>
      </dsp:nvSpPr>
      <dsp:spPr>
        <a:xfrm>
          <a:off x="169333" y="3894666"/>
          <a:ext cx="1625600" cy="1354666"/>
        </a:xfrm>
        <a:prstGeom prst="roundRect">
          <a:avLst>
            <a:gd name="adj" fmla="val 10000"/>
          </a:avLst>
        </a:prstGeom>
        <a:blipFill rotWithShape="1">
          <a:blip xmlns:r="http://schemas.openxmlformats.org/officeDocument/2006/relationships" r:embed="rId3"/>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8737E6-9FBB-4238-8A64-0AA08B2AFC2F}">
      <dsp:nvSpPr>
        <dsp:cNvPr id="0" name=""/>
        <dsp:cNvSpPr/>
      </dsp:nvSpPr>
      <dsp:spPr>
        <a:xfrm>
          <a:off x="470661" y="639"/>
          <a:ext cx="2404498" cy="1442699"/>
        </a:xfrm>
        <a:prstGeom prst="rect">
          <a:avLst/>
        </a:prstGeom>
        <a:gradFill rotWithShape="0">
          <a:gsLst>
            <a:gs pos="0">
              <a:schemeClr val="accent6">
                <a:alpha val="90000"/>
                <a:hueOff val="0"/>
                <a:satOff val="0"/>
                <a:lumOff val="0"/>
                <a:alphaOff val="0"/>
                <a:lumMod val="110000"/>
                <a:satMod val="105000"/>
                <a:tint val="67000"/>
              </a:schemeClr>
            </a:gs>
            <a:gs pos="50000">
              <a:schemeClr val="accent6">
                <a:alpha val="90000"/>
                <a:hueOff val="0"/>
                <a:satOff val="0"/>
                <a:lumOff val="0"/>
                <a:alphaOff val="0"/>
                <a:lumMod val="105000"/>
                <a:satMod val="103000"/>
                <a:tint val="73000"/>
              </a:schemeClr>
            </a:gs>
            <a:gs pos="100000">
              <a:schemeClr val="accent6">
                <a:alpha val="9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kumimoji="0" lang="it-IT" altLang="it-IT" sz="1050" b="0" i="0" u="none" strike="noStrike" kern="1200" cap="none" normalizeH="0" baseline="0" dirty="0">
              <a:ln/>
              <a:effectLst/>
              <a:latin typeface="Arial" panose="020B0604020202020204" pitchFamily="34" charset="0"/>
              <a:ea typeface="Calibri" panose="020F0502020204030204" pitchFamily="34" charset="0"/>
            </a:rPr>
            <a:t>Conoscenze apprese in aula che ti sono maggiormente servite per svolgere compiti durante il periodo di applicazione pratica nel luogo di lavoro</a:t>
          </a:r>
          <a:endParaRPr lang="it-IT" sz="1050" kern="1200" dirty="0"/>
        </a:p>
      </dsp:txBody>
      <dsp:txXfrm>
        <a:off x="470661" y="639"/>
        <a:ext cx="2404498" cy="1442699"/>
      </dsp:txXfrm>
    </dsp:sp>
    <dsp:sp modelId="{0A68DF44-8C5C-4044-ACE3-8F5077EF3623}">
      <dsp:nvSpPr>
        <dsp:cNvPr id="0" name=""/>
        <dsp:cNvSpPr/>
      </dsp:nvSpPr>
      <dsp:spPr>
        <a:xfrm>
          <a:off x="3115610" y="639"/>
          <a:ext cx="2404498" cy="1442699"/>
        </a:xfrm>
        <a:prstGeom prst="rect">
          <a:avLst/>
        </a:prstGeom>
        <a:gradFill rotWithShape="0">
          <a:gsLst>
            <a:gs pos="0">
              <a:schemeClr val="accent6">
                <a:alpha val="90000"/>
                <a:hueOff val="0"/>
                <a:satOff val="0"/>
                <a:lumOff val="0"/>
                <a:alphaOff val="-8000"/>
                <a:lumMod val="110000"/>
                <a:satMod val="105000"/>
                <a:tint val="67000"/>
              </a:schemeClr>
            </a:gs>
            <a:gs pos="50000">
              <a:schemeClr val="accent6">
                <a:alpha val="90000"/>
                <a:hueOff val="0"/>
                <a:satOff val="0"/>
                <a:lumOff val="0"/>
                <a:alphaOff val="-8000"/>
                <a:lumMod val="105000"/>
                <a:satMod val="103000"/>
                <a:tint val="73000"/>
              </a:schemeClr>
            </a:gs>
            <a:gs pos="100000">
              <a:schemeClr val="accent6">
                <a:alpha val="90000"/>
                <a:hueOff val="0"/>
                <a:satOff val="0"/>
                <a:lumOff val="0"/>
                <a:alphaOff val="-8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kumimoji="0" lang="it-IT" altLang="it-IT" sz="1050" b="0" i="0" u="none" strike="noStrike" kern="1200" cap="none" normalizeH="0" baseline="0">
              <a:ln/>
              <a:effectLst/>
              <a:latin typeface="Arial" panose="020B0604020202020204" pitchFamily="34" charset="0"/>
              <a:ea typeface="Calibri" panose="020F0502020204030204" pitchFamily="34" charset="0"/>
            </a:rPr>
            <a:t>All’interno dell’organizzazione in cui sei stato inserito, quali regole hai dovuto rispettare per una buona riuscita del lavoro? Hai utilizzato un linguaggio specifico</a:t>
          </a:r>
          <a:endParaRPr lang="it-IT" sz="1050" kern="1200" dirty="0"/>
        </a:p>
      </dsp:txBody>
      <dsp:txXfrm>
        <a:off x="3115610" y="639"/>
        <a:ext cx="2404498" cy="1442699"/>
      </dsp:txXfrm>
    </dsp:sp>
    <dsp:sp modelId="{A1EBBC88-DF4A-49CB-A16C-310897447036}">
      <dsp:nvSpPr>
        <dsp:cNvPr id="0" name=""/>
        <dsp:cNvSpPr/>
      </dsp:nvSpPr>
      <dsp:spPr>
        <a:xfrm>
          <a:off x="470661" y="1683788"/>
          <a:ext cx="2404498" cy="1442699"/>
        </a:xfrm>
        <a:prstGeom prst="rect">
          <a:avLst/>
        </a:prstGeom>
        <a:gradFill rotWithShape="0">
          <a:gsLst>
            <a:gs pos="0">
              <a:schemeClr val="accent6">
                <a:alpha val="90000"/>
                <a:hueOff val="0"/>
                <a:satOff val="0"/>
                <a:lumOff val="0"/>
                <a:alphaOff val="-16000"/>
                <a:lumMod val="110000"/>
                <a:satMod val="105000"/>
                <a:tint val="67000"/>
              </a:schemeClr>
            </a:gs>
            <a:gs pos="50000">
              <a:schemeClr val="accent6">
                <a:alpha val="90000"/>
                <a:hueOff val="0"/>
                <a:satOff val="0"/>
                <a:lumOff val="0"/>
                <a:alphaOff val="-16000"/>
                <a:lumMod val="105000"/>
                <a:satMod val="103000"/>
                <a:tint val="73000"/>
              </a:schemeClr>
            </a:gs>
            <a:gs pos="100000">
              <a:schemeClr val="accent6">
                <a:alpha val="90000"/>
                <a:hueOff val="0"/>
                <a:satOff val="0"/>
                <a:lumOff val="0"/>
                <a:alphaOff val="-16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ClrTx/>
            <a:buSzTx/>
            <a:buFontTx/>
            <a:buNone/>
          </a:pPr>
          <a:r>
            <a:rPr kumimoji="0" lang="it-IT" altLang="it-IT" sz="1050" b="0" i="0" u="none" strike="noStrike" kern="1200" cap="none" normalizeH="0" baseline="0">
              <a:ln/>
              <a:effectLst/>
              <a:latin typeface="Arial" panose="020B0604020202020204" pitchFamily="34" charset="0"/>
              <a:ea typeface="Calibri" panose="020F0502020204030204" pitchFamily="34" charset="0"/>
            </a:rPr>
            <a:t>Il ruolo che hai ricoperto in impresa durante il tuo percorso d’alternanza, seguendo un programma stabilito ed obiettivi definiti, come ti è sembrato (es. impegnativo, facile...)?</a:t>
          </a:r>
          <a:endParaRPr lang="it-IT" sz="1050" kern="1200" dirty="0"/>
        </a:p>
      </dsp:txBody>
      <dsp:txXfrm>
        <a:off x="470661" y="1683788"/>
        <a:ext cx="2404498" cy="1442699"/>
      </dsp:txXfrm>
    </dsp:sp>
    <dsp:sp modelId="{2BB14EF8-7B12-44FA-B050-28326EAFA443}">
      <dsp:nvSpPr>
        <dsp:cNvPr id="0" name=""/>
        <dsp:cNvSpPr/>
      </dsp:nvSpPr>
      <dsp:spPr>
        <a:xfrm>
          <a:off x="3115610" y="1683788"/>
          <a:ext cx="2404498" cy="1442699"/>
        </a:xfrm>
        <a:prstGeom prst="rect">
          <a:avLst/>
        </a:prstGeom>
        <a:gradFill rotWithShape="0">
          <a:gsLst>
            <a:gs pos="0">
              <a:schemeClr val="accent6">
                <a:alpha val="90000"/>
                <a:hueOff val="0"/>
                <a:satOff val="0"/>
                <a:lumOff val="0"/>
                <a:alphaOff val="-24000"/>
                <a:lumMod val="110000"/>
                <a:satMod val="105000"/>
                <a:tint val="67000"/>
              </a:schemeClr>
            </a:gs>
            <a:gs pos="50000">
              <a:schemeClr val="accent6">
                <a:alpha val="90000"/>
                <a:hueOff val="0"/>
                <a:satOff val="0"/>
                <a:lumOff val="0"/>
                <a:alphaOff val="-24000"/>
                <a:lumMod val="105000"/>
                <a:satMod val="103000"/>
                <a:tint val="73000"/>
              </a:schemeClr>
            </a:gs>
            <a:gs pos="100000">
              <a:schemeClr val="accent6">
                <a:alpha val="90000"/>
                <a:hueOff val="0"/>
                <a:satOff val="0"/>
                <a:lumOff val="0"/>
                <a:alphaOff val="-24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ClrTx/>
            <a:buSzTx/>
            <a:buFontTx/>
            <a:buNone/>
          </a:pPr>
          <a:r>
            <a:rPr kumimoji="0" lang="it-IT" altLang="it-IT" sz="1050" b="0" i="0" u="none" strike="noStrike" kern="1200" cap="none" normalizeH="0" baseline="0" dirty="0">
              <a:ln/>
              <a:effectLst/>
              <a:latin typeface="Arial" panose="020B0604020202020204" pitchFamily="34" charset="0"/>
              <a:ea typeface="Calibri" panose="020F0502020204030204" pitchFamily="34" charset="0"/>
            </a:rPr>
            <a:t>La tematica della sicurezza, specialmente nel tuo settore, è rilevante per la salvaguardia della persona. Riporta le tue osservazioni in merito, trattando anche i dispositivi e l’equipaggiamento di sicurezza</a:t>
          </a:r>
          <a:r>
            <a:rPr kumimoji="0" lang="it-IT" altLang="it-IT" sz="1500" b="0" i="0" u="none" strike="noStrike" kern="1200" cap="none" normalizeH="0" baseline="0" dirty="0">
              <a:ln/>
              <a:effectLst/>
              <a:latin typeface="Arial" panose="020B0604020202020204" pitchFamily="34" charset="0"/>
              <a:ea typeface="Calibri" panose="020F0502020204030204" pitchFamily="34" charset="0"/>
            </a:rPr>
            <a:t>.</a:t>
          </a:r>
          <a:endParaRPr lang="it-IT" sz="1500" kern="1200" dirty="0"/>
        </a:p>
      </dsp:txBody>
      <dsp:txXfrm>
        <a:off x="3115610" y="1683788"/>
        <a:ext cx="2404498" cy="1442699"/>
      </dsp:txXfrm>
    </dsp:sp>
    <dsp:sp modelId="{7EA63D2A-5A94-4EA6-9A61-766CCDCFC293}">
      <dsp:nvSpPr>
        <dsp:cNvPr id="0" name=""/>
        <dsp:cNvSpPr/>
      </dsp:nvSpPr>
      <dsp:spPr>
        <a:xfrm>
          <a:off x="470661" y="3366937"/>
          <a:ext cx="2404498" cy="1442699"/>
        </a:xfrm>
        <a:prstGeom prst="rect">
          <a:avLst/>
        </a:prstGeom>
        <a:gradFill rotWithShape="0">
          <a:gsLst>
            <a:gs pos="0">
              <a:schemeClr val="accent6">
                <a:alpha val="90000"/>
                <a:hueOff val="0"/>
                <a:satOff val="0"/>
                <a:lumOff val="0"/>
                <a:alphaOff val="-32000"/>
                <a:lumMod val="110000"/>
                <a:satMod val="105000"/>
                <a:tint val="67000"/>
              </a:schemeClr>
            </a:gs>
            <a:gs pos="50000">
              <a:schemeClr val="accent6">
                <a:alpha val="90000"/>
                <a:hueOff val="0"/>
                <a:satOff val="0"/>
                <a:lumOff val="0"/>
                <a:alphaOff val="-32000"/>
                <a:lumMod val="105000"/>
                <a:satMod val="103000"/>
                <a:tint val="73000"/>
              </a:schemeClr>
            </a:gs>
            <a:gs pos="100000">
              <a:schemeClr val="accent6">
                <a:alpha val="90000"/>
                <a:hueOff val="0"/>
                <a:satOff val="0"/>
                <a:lumOff val="0"/>
                <a:alphaOff val="-32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ClrTx/>
            <a:buSzTx/>
            <a:buFontTx/>
            <a:buNone/>
          </a:pPr>
          <a:r>
            <a:rPr kumimoji="0" lang="it-IT" altLang="it-IT" sz="1050" b="0" i="0" u="none" strike="noStrike" kern="1200" cap="none" normalizeH="0" baseline="0">
              <a:ln/>
              <a:effectLst/>
              <a:latin typeface="Arial" panose="020B0604020202020204" pitchFamily="34" charset="0"/>
              <a:ea typeface="Calibri" panose="020F0502020204030204" pitchFamily="34" charset="0"/>
            </a:rPr>
            <a:t>Riporta una breve descrizione dell’ambiente/contesto in cui ti sei trovato a lavorare (ambiente fisico, relazionale...).</a:t>
          </a:r>
          <a:endParaRPr lang="it-IT" sz="1050" kern="1200" dirty="0"/>
        </a:p>
      </dsp:txBody>
      <dsp:txXfrm>
        <a:off x="470661" y="3366937"/>
        <a:ext cx="2404498" cy="1442699"/>
      </dsp:txXfrm>
    </dsp:sp>
    <dsp:sp modelId="{047D66BC-97C3-42B1-B7D4-7D97746A8BA9}">
      <dsp:nvSpPr>
        <dsp:cNvPr id="0" name=""/>
        <dsp:cNvSpPr/>
      </dsp:nvSpPr>
      <dsp:spPr>
        <a:xfrm>
          <a:off x="3115610" y="3366937"/>
          <a:ext cx="2404498" cy="1442699"/>
        </a:xfrm>
        <a:prstGeom prst="rect">
          <a:avLst/>
        </a:prstGeom>
        <a:gradFill rotWithShape="0">
          <a:gsLst>
            <a:gs pos="0">
              <a:schemeClr val="accent6">
                <a:alpha val="90000"/>
                <a:hueOff val="0"/>
                <a:satOff val="0"/>
                <a:lumOff val="0"/>
                <a:alphaOff val="-40000"/>
                <a:lumMod val="110000"/>
                <a:satMod val="105000"/>
                <a:tint val="67000"/>
              </a:schemeClr>
            </a:gs>
            <a:gs pos="50000">
              <a:schemeClr val="accent6">
                <a:alpha val="90000"/>
                <a:hueOff val="0"/>
                <a:satOff val="0"/>
                <a:lumOff val="0"/>
                <a:alphaOff val="-40000"/>
                <a:lumMod val="105000"/>
                <a:satMod val="103000"/>
                <a:tint val="73000"/>
              </a:schemeClr>
            </a:gs>
            <a:gs pos="100000">
              <a:schemeClr val="accent6">
                <a:alpha val="90000"/>
                <a:hueOff val="0"/>
                <a:satOff val="0"/>
                <a:lumOff val="0"/>
                <a:alphaOff val="-4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ClrTx/>
            <a:buSzTx/>
            <a:buFontTx/>
            <a:buNone/>
          </a:pPr>
          <a:r>
            <a:rPr kumimoji="0" lang="it-IT" altLang="it-IT" sz="1050" b="0" i="0" u="none" strike="noStrike" kern="1200" cap="none" normalizeH="0" baseline="0">
              <a:ln/>
              <a:effectLst/>
              <a:latin typeface="Arial" panose="020B0604020202020204" pitchFamily="34" charset="0"/>
              <a:ea typeface="Calibri" panose="020F0502020204030204" pitchFamily="34" charset="0"/>
            </a:rPr>
            <a:t>Quali difficoltà/ostacoli hai incontrato nella nuova realtà in cui ti sei trovato ad apprendere? Sei riuscito a superarle/li? Con l’aiuto di chi</a:t>
          </a:r>
          <a:r>
            <a:rPr kumimoji="0" lang="it-IT" altLang="it-IT" sz="1500" b="0" i="0" u="none" strike="noStrike" kern="1200" cap="none" normalizeH="0" baseline="0">
              <a:ln/>
              <a:effectLst/>
              <a:latin typeface="Arial" panose="020B0604020202020204" pitchFamily="34" charset="0"/>
              <a:ea typeface="Calibri" panose="020F0502020204030204" pitchFamily="34" charset="0"/>
            </a:rPr>
            <a:t>?</a:t>
          </a:r>
          <a:endParaRPr lang="it-IT" sz="1500" kern="1200" dirty="0"/>
        </a:p>
      </dsp:txBody>
      <dsp:txXfrm>
        <a:off x="3115610" y="3366937"/>
        <a:ext cx="2404498" cy="144269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8737E6-9FBB-4238-8A64-0AA08B2AFC2F}">
      <dsp:nvSpPr>
        <dsp:cNvPr id="0" name=""/>
        <dsp:cNvSpPr/>
      </dsp:nvSpPr>
      <dsp:spPr>
        <a:xfrm>
          <a:off x="438008" y="45550"/>
          <a:ext cx="2404498" cy="1442699"/>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kumimoji="0" lang="it-IT" altLang="it-IT" sz="105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rPr>
            <a:t>Hai svolto il tuo lavoro prevalentemente in gruppo o individualmente?</a:t>
          </a:r>
          <a:endParaRPr lang="it-IT" sz="1050" kern="1200" dirty="0"/>
        </a:p>
      </dsp:txBody>
      <dsp:txXfrm>
        <a:off x="438008" y="45550"/>
        <a:ext cx="2404498" cy="1442699"/>
      </dsp:txXfrm>
    </dsp:sp>
    <dsp:sp modelId="{0A68DF44-8C5C-4044-ACE3-8F5077EF3623}">
      <dsp:nvSpPr>
        <dsp:cNvPr id="0" name=""/>
        <dsp:cNvSpPr/>
      </dsp:nvSpPr>
      <dsp:spPr>
        <a:xfrm>
          <a:off x="3115610" y="639"/>
          <a:ext cx="2404498" cy="1442699"/>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kumimoji="0" lang="it-IT" altLang="it-IT" sz="105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rPr>
            <a:t>Cosa hai notato rispetto alla tua capacità di autonomia nello svolgere un incarico e/o attività lavorativa assegnata?</a:t>
          </a:r>
          <a:endParaRPr lang="it-IT" sz="1050" kern="1200" dirty="0"/>
        </a:p>
      </dsp:txBody>
      <dsp:txXfrm>
        <a:off x="3115610" y="639"/>
        <a:ext cx="2404498" cy="1442699"/>
      </dsp:txXfrm>
    </dsp:sp>
    <dsp:sp modelId="{A1EBBC88-DF4A-49CB-A16C-310897447036}">
      <dsp:nvSpPr>
        <dsp:cNvPr id="0" name=""/>
        <dsp:cNvSpPr/>
      </dsp:nvSpPr>
      <dsp:spPr>
        <a:xfrm>
          <a:off x="470661" y="1683788"/>
          <a:ext cx="2404498" cy="1442699"/>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ClrTx/>
            <a:buSzTx/>
            <a:buFontTx/>
            <a:buNone/>
          </a:pPr>
          <a:r>
            <a:rPr kumimoji="0" lang="it-IT" altLang="it-IT" sz="105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rPr>
            <a:t>Pensa al tuo rapporto con il tutor scolastico. Quali sono state le sue indicazioni e gli insegnamenti più utili in questa esperienza?</a:t>
          </a:r>
          <a:endParaRPr lang="it-IT" sz="1050" kern="1200" dirty="0"/>
        </a:p>
      </dsp:txBody>
      <dsp:txXfrm>
        <a:off x="470661" y="1683788"/>
        <a:ext cx="2404498" cy="1442699"/>
      </dsp:txXfrm>
    </dsp:sp>
    <dsp:sp modelId="{2BB14EF8-7B12-44FA-B050-28326EAFA443}">
      <dsp:nvSpPr>
        <dsp:cNvPr id="0" name=""/>
        <dsp:cNvSpPr/>
      </dsp:nvSpPr>
      <dsp:spPr>
        <a:xfrm>
          <a:off x="3115610" y="1683788"/>
          <a:ext cx="2404498" cy="1442699"/>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ClrTx/>
            <a:buSzTx/>
            <a:buFontTx/>
            <a:buNone/>
          </a:pPr>
          <a:r>
            <a:rPr kumimoji="0" lang="it-IT" altLang="it-IT" sz="105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rPr>
            <a:t>Pensa al tuo rapporto con il tutor aziendale. Ritieni che sia stata una guida presente ed importante lungo il tuo percorso? Se sì, perché?</a:t>
          </a:r>
          <a:endParaRPr lang="it-IT" sz="1500" kern="1200" dirty="0"/>
        </a:p>
      </dsp:txBody>
      <dsp:txXfrm>
        <a:off x="3115610" y="1683788"/>
        <a:ext cx="2404498" cy="1442699"/>
      </dsp:txXfrm>
    </dsp:sp>
    <dsp:sp modelId="{7EA63D2A-5A94-4EA6-9A61-766CCDCFC293}">
      <dsp:nvSpPr>
        <dsp:cNvPr id="0" name=""/>
        <dsp:cNvSpPr/>
      </dsp:nvSpPr>
      <dsp:spPr>
        <a:xfrm>
          <a:off x="470661" y="3366937"/>
          <a:ext cx="2404498" cy="1442699"/>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ClrTx/>
            <a:buSzTx/>
            <a:buFontTx/>
            <a:buNone/>
          </a:pPr>
          <a:r>
            <a:rPr kumimoji="0" lang="it-IT" altLang="it-IT" sz="105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rPr>
            <a:t>Quali sono stati i tuoi miglioramenti a fine esperienza? Che cosa dovresti ancora affinare rispetto agli obiettivi prefissati nel tuo progetto/piano formativo?</a:t>
          </a:r>
          <a:endParaRPr lang="it-IT" sz="1050" kern="1200" dirty="0"/>
        </a:p>
      </dsp:txBody>
      <dsp:txXfrm>
        <a:off x="470661" y="3366937"/>
        <a:ext cx="2404498" cy="1442699"/>
      </dsp:txXfrm>
    </dsp:sp>
    <dsp:sp modelId="{047D66BC-97C3-42B1-B7D4-7D97746A8BA9}">
      <dsp:nvSpPr>
        <dsp:cNvPr id="0" name=""/>
        <dsp:cNvSpPr/>
      </dsp:nvSpPr>
      <dsp:spPr>
        <a:xfrm>
          <a:off x="3115610" y="3366937"/>
          <a:ext cx="2404498" cy="1442699"/>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ClrTx/>
            <a:buSzTx/>
            <a:buFontTx/>
            <a:buNone/>
          </a:pPr>
          <a:r>
            <a:rPr kumimoji="0" lang="it-IT" altLang="it-IT" sz="105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rPr>
            <a:t>Qual è stata la cosa più piacevole di questa esperienza? Ricordi alcuni episodi particolari da raccontare?</a:t>
          </a:r>
          <a:endParaRPr lang="it-IT" sz="1050" kern="1200" dirty="0"/>
        </a:p>
      </dsp:txBody>
      <dsp:txXfrm>
        <a:off x="3115610" y="3366937"/>
        <a:ext cx="2404498" cy="144269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8737E6-9FBB-4238-8A64-0AA08B2AFC2F}">
      <dsp:nvSpPr>
        <dsp:cNvPr id="0" name=""/>
        <dsp:cNvSpPr/>
      </dsp:nvSpPr>
      <dsp:spPr>
        <a:xfrm>
          <a:off x="731" y="551304"/>
          <a:ext cx="2852051" cy="1711230"/>
        </a:xfrm>
        <a:prstGeom prst="rect">
          <a:avLst/>
        </a:prstGeom>
        <a:gradFill rotWithShape="0">
          <a:gsLst>
            <a:gs pos="0">
              <a:schemeClr val="accent4">
                <a:alpha val="90000"/>
                <a:hueOff val="0"/>
                <a:satOff val="0"/>
                <a:lumOff val="0"/>
                <a:alphaOff val="0"/>
                <a:lumMod val="110000"/>
                <a:satMod val="105000"/>
                <a:tint val="67000"/>
              </a:schemeClr>
            </a:gs>
            <a:gs pos="50000">
              <a:schemeClr val="accent4">
                <a:alpha val="90000"/>
                <a:hueOff val="0"/>
                <a:satOff val="0"/>
                <a:lumOff val="0"/>
                <a:alphaOff val="0"/>
                <a:lumMod val="105000"/>
                <a:satMod val="103000"/>
                <a:tint val="73000"/>
              </a:schemeClr>
            </a:gs>
            <a:gs pos="100000">
              <a:schemeClr val="accent4">
                <a:alpha val="9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kumimoji="0" lang="it-IT" altLang="it-IT" sz="105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rPr>
            <a:t>Qual è stata la cosa che più ti ha deluso di questa situazione?</a:t>
          </a:r>
          <a:endParaRPr lang="it-IT" sz="1050" kern="1200" dirty="0"/>
        </a:p>
      </dsp:txBody>
      <dsp:txXfrm>
        <a:off x="731" y="551304"/>
        <a:ext cx="2852051" cy="1711230"/>
      </dsp:txXfrm>
    </dsp:sp>
    <dsp:sp modelId="{A1EBBC88-DF4A-49CB-A16C-310897447036}">
      <dsp:nvSpPr>
        <dsp:cNvPr id="0" name=""/>
        <dsp:cNvSpPr/>
      </dsp:nvSpPr>
      <dsp:spPr>
        <a:xfrm>
          <a:off x="3137988" y="551304"/>
          <a:ext cx="2852051" cy="1711230"/>
        </a:xfrm>
        <a:prstGeom prst="rect">
          <a:avLst/>
        </a:prstGeom>
        <a:gradFill rotWithShape="0">
          <a:gsLst>
            <a:gs pos="0">
              <a:schemeClr val="accent4">
                <a:alpha val="90000"/>
                <a:hueOff val="0"/>
                <a:satOff val="0"/>
                <a:lumOff val="0"/>
                <a:alphaOff val="-13333"/>
                <a:lumMod val="110000"/>
                <a:satMod val="105000"/>
                <a:tint val="67000"/>
              </a:schemeClr>
            </a:gs>
            <a:gs pos="50000">
              <a:schemeClr val="accent4">
                <a:alpha val="90000"/>
                <a:hueOff val="0"/>
                <a:satOff val="0"/>
                <a:lumOff val="0"/>
                <a:alphaOff val="-13333"/>
                <a:lumMod val="105000"/>
                <a:satMod val="103000"/>
                <a:tint val="73000"/>
              </a:schemeClr>
            </a:gs>
            <a:gs pos="100000">
              <a:schemeClr val="accent4">
                <a:alpha val="90000"/>
                <a:hueOff val="0"/>
                <a:satOff val="0"/>
                <a:lumOff val="0"/>
                <a:alphaOff val="-13333"/>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ClrTx/>
            <a:buSzTx/>
            <a:buFontTx/>
            <a:buNone/>
          </a:pPr>
          <a:r>
            <a:rPr kumimoji="0" lang="it-IT" altLang="it-IT" sz="105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rPr>
            <a:t>Ti è piaciuta l’esperienza di applicazione pratica che hai sperimentato? Per quali motivi?</a:t>
          </a:r>
          <a:endParaRPr lang="it-IT" sz="1050" kern="1200" dirty="0"/>
        </a:p>
      </dsp:txBody>
      <dsp:txXfrm>
        <a:off x="3137988" y="551304"/>
        <a:ext cx="2852051" cy="1711230"/>
      </dsp:txXfrm>
    </dsp:sp>
    <dsp:sp modelId="{7EA63D2A-5A94-4EA6-9A61-766CCDCFC293}">
      <dsp:nvSpPr>
        <dsp:cNvPr id="0" name=""/>
        <dsp:cNvSpPr/>
      </dsp:nvSpPr>
      <dsp:spPr>
        <a:xfrm>
          <a:off x="731" y="2547740"/>
          <a:ext cx="2852051" cy="1711230"/>
        </a:xfrm>
        <a:prstGeom prst="rect">
          <a:avLst/>
        </a:prstGeom>
        <a:gradFill rotWithShape="0">
          <a:gsLst>
            <a:gs pos="0">
              <a:schemeClr val="accent4">
                <a:alpha val="90000"/>
                <a:hueOff val="0"/>
                <a:satOff val="0"/>
                <a:lumOff val="0"/>
                <a:alphaOff val="-26667"/>
                <a:lumMod val="110000"/>
                <a:satMod val="105000"/>
                <a:tint val="67000"/>
              </a:schemeClr>
            </a:gs>
            <a:gs pos="50000">
              <a:schemeClr val="accent4">
                <a:alpha val="90000"/>
                <a:hueOff val="0"/>
                <a:satOff val="0"/>
                <a:lumOff val="0"/>
                <a:alphaOff val="-26667"/>
                <a:lumMod val="105000"/>
                <a:satMod val="103000"/>
                <a:tint val="73000"/>
              </a:schemeClr>
            </a:gs>
            <a:gs pos="100000">
              <a:schemeClr val="accent4">
                <a:alpha val="90000"/>
                <a:hueOff val="0"/>
                <a:satOff val="0"/>
                <a:lumOff val="0"/>
                <a:alphaOff val="-26667"/>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ClrTx/>
            <a:buSzTx/>
            <a:buFontTx/>
            <a:buNone/>
          </a:pPr>
          <a:r>
            <a:rPr kumimoji="0" lang="it-IT" altLang="it-IT" sz="105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rPr>
            <a:t>Riflettendo sulla tua esperienza, hai eventuali osservazioni, suggerimenti o proposte di miglioramento che ritieni importanti da aggiungere?</a:t>
          </a:r>
          <a:endParaRPr lang="it-IT" sz="1050" kern="1200" dirty="0"/>
        </a:p>
      </dsp:txBody>
      <dsp:txXfrm>
        <a:off x="731" y="2547740"/>
        <a:ext cx="2852051" cy="1711230"/>
      </dsp:txXfrm>
    </dsp:sp>
    <dsp:sp modelId="{047D66BC-97C3-42B1-B7D4-7D97746A8BA9}">
      <dsp:nvSpPr>
        <dsp:cNvPr id="0" name=""/>
        <dsp:cNvSpPr/>
      </dsp:nvSpPr>
      <dsp:spPr>
        <a:xfrm>
          <a:off x="3137988" y="2547740"/>
          <a:ext cx="2852051" cy="1711230"/>
        </a:xfrm>
        <a:prstGeom prst="rect">
          <a:avLst/>
        </a:prstGeom>
        <a:gradFill rotWithShape="0">
          <a:gsLst>
            <a:gs pos="0">
              <a:schemeClr val="accent4">
                <a:alpha val="90000"/>
                <a:hueOff val="0"/>
                <a:satOff val="0"/>
                <a:lumOff val="0"/>
                <a:alphaOff val="-40000"/>
                <a:lumMod val="110000"/>
                <a:satMod val="105000"/>
                <a:tint val="67000"/>
              </a:schemeClr>
            </a:gs>
            <a:gs pos="50000">
              <a:schemeClr val="accent4">
                <a:alpha val="90000"/>
                <a:hueOff val="0"/>
                <a:satOff val="0"/>
                <a:lumOff val="0"/>
                <a:alphaOff val="-40000"/>
                <a:lumMod val="105000"/>
                <a:satMod val="103000"/>
                <a:tint val="73000"/>
              </a:schemeClr>
            </a:gs>
            <a:gs pos="100000">
              <a:schemeClr val="accent4">
                <a:alpha val="90000"/>
                <a:hueOff val="0"/>
                <a:satOff val="0"/>
                <a:lumOff val="0"/>
                <a:alphaOff val="-4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ClrTx/>
            <a:buSzTx/>
            <a:buFontTx/>
            <a:buNone/>
          </a:pPr>
          <a:endParaRPr lang="it-IT" altLang="it-IT" sz="1050" kern="1200" dirty="0">
            <a:solidFill>
              <a:srgbClr val="336699"/>
            </a:solidFill>
            <a:ea typeface="Arial MT"/>
            <a:cs typeface="Arial MT"/>
          </a:endParaRPr>
        </a:p>
        <a:p>
          <a:pPr marL="0" lvl="0" indent="0" algn="ctr" defTabSz="466725">
            <a:lnSpc>
              <a:spcPct val="90000"/>
            </a:lnSpc>
            <a:spcBef>
              <a:spcPct val="0"/>
            </a:spcBef>
            <a:spcAft>
              <a:spcPct val="35000"/>
            </a:spcAft>
            <a:buClrTx/>
            <a:buSzTx/>
            <a:buFontTx/>
            <a:buNone/>
          </a:pPr>
          <a:r>
            <a:rPr kumimoji="0" lang="it-IT" altLang="it-IT" sz="105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rPr>
            <a:t>Ritieni che ci siano aspetti interessanti da riportare e condividere con i tuoi compagni in classe?</a:t>
          </a:r>
          <a:endParaRPr lang="it-IT" sz="1500" kern="1200" dirty="0"/>
        </a:p>
      </dsp:txBody>
      <dsp:txXfrm>
        <a:off x="3137988" y="2547740"/>
        <a:ext cx="2852051" cy="17112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F98995-0B8E-4437-AD0F-6EF90DE9E5CA}">
      <dsp:nvSpPr>
        <dsp:cNvPr id="0" name=""/>
        <dsp:cNvSpPr/>
      </dsp:nvSpPr>
      <dsp:spPr>
        <a:xfrm rot="5400000">
          <a:off x="7454261" y="-3205013"/>
          <a:ext cx="567580" cy="7282072"/>
        </a:xfrm>
        <a:prstGeom prst="round2SameRect">
          <a:avLst/>
        </a:prstGeom>
        <a:solidFill>
          <a:schemeClr val="accent6">
            <a:lumMod val="40000"/>
            <a:lumOff val="60000"/>
            <a:alpha val="9000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4790" tIns="112395" rIns="224790" bIns="112395" numCol="1" spcCol="1270" anchor="ctr" anchorCtr="0">
          <a:noAutofit/>
        </a:bodyPr>
        <a:lstStyle/>
        <a:p>
          <a:pPr marL="171450" lvl="1" indent="-171450" algn="l" defTabSz="800100">
            <a:lnSpc>
              <a:spcPct val="90000"/>
            </a:lnSpc>
            <a:spcBef>
              <a:spcPct val="0"/>
            </a:spcBef>
            <a:spcAft>
              <a:spcPct val="15000"/>
            </a:spcAft>
            <a:buChar char="•"/>
          </a:pPr>
          <a:r>
            <a:rPr lang="it-IT" sz="1800" kern="1200" dirty="0">
              <a:solidFill>
                <a:schemeClr val="accent5">
                  <a:lumMod val="50000"/>
                </a:schemeClr>
              </a:solidFill>
            </a:rPr>
            <a:t>Capacità tecnico-pratiche e conoscenze teoriche </a:t>
          </a:r>
        </a:p>
      </dsp:txBody>
      <dsp:txXfrm rot="-5400000">
        <a:off x="4097016" y="179939"/>
        <a:ext cx="7254365" cy="512166"/>
      </dsp:txXfrm>
    </dsp:sp>
    <dsp:sp modelId="{9178B92D-C624-440F-8821-CD4C4F6025AA}">
      <dsp:nvSpPr>
        <dsp:cNvPr id="0" name=""/>
        <dsp:cNvSpPr/>
      </dsp:nvSpPr>
      <dsp:spPr>
        <a:xfrm>
          <a:off x="12479" y="0"/>
          <a:ext cx="4096165" cy="854055"/>
        </a:xfrm>
        <a:prstGeom prst="round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it-IT" sz="2800" b="1" kern="1200" cap="small" baseline="0" dirty="0">
              <a:solidFill>
                <a:prstClr val="white"/>
              </a:solidFill>
              <a:latin typeface="Calibri" panose="020F0502020204030204"/>
              <a:ea typeface="+mn-ea"/>
              <a:cs typeface="+mn-cs"/>
            </a:rPr>
            <a:t>Tecnico</a:t>
          </a:r>
        </a:p>
        <a:p>
          <a:pPr marL="0" lvl="0" indent="0" algn="ctr" defTabSz="1244600">
            <a:lnSpc>
              <a:spcPct val="90000"/>
            </a:lnSpc>
            <a:spcBef>
              <a:spcPct val="0"/>
            </a:spcBef>
            <a:spcAft>
              <a:spcPct val="35000"/>
            </a:spcAft>
            <a:buNone/>
          </a:pPr>
          <a:r>
            <a:rPr lang="it-IT" sz="2800" b="1" kern="1200" cap="small" baseline="0" dirty="0">
              <a:solidFill>
                <a:prstClr val="white"/>
              </a:solidFill>
              <a:latin typeface="Calibri" panose="020F0502020204030204"/>
              <a:ea typeface="+mn-ea"/>
              <a:cs typeface="+mn-cs"/>
            </a:rPr>
            <a:t>professionali</a:t>
          </a:r>
        </a:p>
      </dsp:txBody>
      <dsp:txXfrm>
        <a:off x="54171" y="41692"/>
        <a:ext cx="4012781" cy="770671"/>
      </dsp:txXfrm>
    </dsp:sp>
    <dsp:sp modelId="{3BF53291-69C8-46F5-A173-0C49FCD9C1BB}">
      <dsp:nvSpPr>
        <dsp:cNvPr id="0" name=""/>
        <dsp:cNvSpPr/>
      </dsp:nvSpPr>
      <dsp:spPr>
        <a:xfrm>
          <a:off x="8469" y="916123"/>
          <a:ext cx="4096165" cy="91737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778000">
            <a:lnSpc>
              <a:spcPct val="90000"/>
            </a:lnSpc>
            <a:spcBef>
              <a:spcPct val="0"/>
            </a:spcBef>
            <a:spcAft>
              <a:spcPct val="35000"/>
            </a:spcAft>
            <a:buNone/>
          </a:pPr>
          <a:r>
            <a:rPr lang="it-IT" sz="3600" b="1" kern="1200" cap="small" baseline="0" dirty="0">
              <a:solidFill>
                <a:prstClr val="white"/>
              </a:solidFill>
              <a:latin typeface="Calibri" panose="020F0502020204030204"/>
              <a:ea typeface="+mn-ea"/>
              <a:cs typeface="+mn-cs"/>
            </a:rPr>
            <a:t>personali</a:t>
          </a:r>
        </a:p>
      </dsp:txBody>
      <dsp:txXfrm>
        <a:off x="53251" y="960905"/>
        <a:ext cx="4006601" cy="827806"/>
      </dsp:txXfrm>
    </dsp:sp>
    <dsp:sp modelId="{FC1A47D1-AD6E-4E8F-926D-B5CA2FFB2386}">
      <dsp:nvSpPr>
        <dsp:cNvPr id="0" name=""/>
        <dsp:cNvSpPr/>
      </dsp:nvSpPr>
      <dsp:spPr>
        <a:xfrm rot="5400000">
          <a:off x="7207823" y="-1082061"/>
          <a:ext cx="1080999" cy="7282072"/>
        </a:xfrm>
        <a:prstGeom prst="round2SameRect">
          <a:avLst/>
        </a:prstGeom>
        <a:solidFill>
          <a:schemeClr val="accent4">
            <a:lumMod val="60000"/>
            <a:lumOff val="40000"/>
            <a:alpha val="9000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4790" tIns="112395" rIns="224790" bIns="112395" numCol="1" spcCol="1270" anchor="ctr" anchorCtr="0">
          <a:noAutofit/>
        </a:bodyPr>
        <a:lstStyle/>
        <a:p>
          <a:pPr marL="171450" lvl="1" indent="-171450" algn="l" defTabSz="711200">
            <a:lnSpc>
              <a:spcPct val="90000"/>
            </a:lnSpc>
            <a:spcBef>
              <a:spcPct val="0"/>
            </a:spcBef>
            <a:spcAft>
              <a:spcPct val="15000"/>
            </a:spcAft>
            <a:buChar char="•"/>
          </a:pPr>
          <a:endPar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Capacità di </a:t>
          </a:r>
          <a:r>
            <a:rPr lang="it-IT" sz="1600" b="1"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pianificare,</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b="1"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organizzare</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 strutturare e gestire sul piano operativo, economico e della </a:t>
          </a:r>
          <a:r>
            <a:rPr lang="it-IT" sz="1600" b="1"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gestione del tempo </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il proprio lavoro (p.es. capacità di </a:t>
          </a:r>
          <a:r>
            <a:rPr lang="it-IT" sz="1600" b="1"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raggiungere gli obiettivi concordati</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b="1"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rispetto delle scadenze</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kern="1200" dirty="0" err="1">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problem</a:t>
          </a:r>
          <a:r>
            <a:rPr lang="it-IT" sz="1600" kern="1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 solving, capacità di organizzarsi in autonomia, tecniche di lavoro...) </a:t>
          </a:r>
        </a:p>
        <a:p>
          <a:pPr marL="114300" lvl="1" indent="-114300" algn="l" defTabSz="577850">
            <a:lnSpc>
              <a:spcPct val="90000"/>
            </a:lnSpc>
            <a:spcBef>
              <a:spcPct val="0"/>
            </a:spcBef>
            <a:spcAft>
              <a:spcPct val="15000"/>
            </a:spcAft>
            <a:buChar char="•"/>
          </a:pPr>
          <a:endParaRPr lang="it-IT" sz="1300" kern="1200" dirty="0"/>
        </a:p>
      </dsp:txBody>
      <dsp:txXfrm rot="-5400000">
        <a:off x="4107287" y="2071245"/>
        <a:ext cx="7229302" cy="975459"/>
      </dsp:txXfrm>
    </dsp:sp>
    <dsp:sp modelId="{1FD18055-E6D6-4185-9088-004D3BEE6648}">
      <dsp:nvSpPr>
        <dsp:cNvPr id="0" name=""/>
        <dsp:cNvSpPr/>
      </dsp:nvSpPr>
      <dsp:spPr>
        <a:xfrm>
          <a:off x="8474" y="1957206"/>
          <a:ext cx="4096165" cy="1184817"/>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778000">
            <a:lnSpc>
              <a:spcPct val="90000"/>
            </a:lnSpc>
            <a:spcBef>
              <a:spcPct val="0"/>
            </a:spcBef>
            <a:spcAft>
              <a:spcPct val="35000"/>
            </a:spcAft>
            <a:buNone/>
          </a:pPr>
          <a:r>
            <a:rPr lang="it-IT" sz="3600" b="1" kern="1200" cap="small" baseline="0" dirty="0">
              <a:solidFill>
                <a:prstClr val="white"/>
              </a:solidFill>
              <a:latin typeface="Calibri" panose="020F0502020204030204"/>
              <a:ea typeface="+mn-ea"/>
              <a:cs typeface="+mn-cs"/>
            </a:rPr>
            <a:t>organizzative</a:t>
          </a:r>
        </a:p>
      </dsp:txBody>
      <dsp:txXfrm>
        <a:off x="66312" y="2015044"/>
        <a:ext cx="3980489" cy="1069141"/>
      </dsp:txXfrm>
    </dsp:sp>
    <dsp:sp modelId="{B9C610CB-052C-4B82-BA6A-3E6FC44EBC8B}">
      <dsp:nvSpPr>
        <dsp:cNvPr id="0" name=""/>
        <dsp:cNvSpPr/>
      </dsp:nvSpPr>
      <dsp:spPr>
        <a:xfrm rot="5400000">
          <a:off x="7287984" y="156412"/>
          <a:ext cx="920678" cy="7282072"/>
        </a:xfrm>
        <a:prstGeom prst="round2SameRect">
          <a:avLst/>
        </a:prstGeom>
        <a:solidFill>
          <a:schemeClr val="accent5">
            <a:lumMod val="60000"/>
            <a:lumOff val="40000"/>
            <a:alpha val="9000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it-IT" sz="1600" kern="1200" dirty="0">
              <a:solidFill>
                <a:schemeClr val="accent5">
                  <a:lumMod val="50000"/>
                </a:schemeClr>
              </a:solidFill>
            </a:rPr>
            <a:t>Capacità di </a:t>
          </a:r>
          <a:r>
            <a:rPr lang="it-IT" sz="1600" b="1" kern="1200" dirty="0">
              <a:solidFill>
                <a:schemeClr val="accent5">
                  <a:lumMod val="50000"/>
                </a:schemeClr>
              </a:solidFill>
            </a:rPr>
            <a:t>stabilire contatti con gli altri</a:t>
          </a:r>
          <a:r>
            <a:rPr lang="it-IT" sz="1600" kern="1200" dirty="0">
              <a:solidFill>
                <a:schemeClr val="accent5">
                  <a:lumMod val="50000"/>
                </a:schemeClr>
              </a:solidFill>
            </a:rPr>
            <a:t>, di </a:t>
          </a:r>
          <a:r>
            <a:rPr lang="it-IT" sz="1600" b="1" kern="1200" dirty="0">
              <a:solidFill>
                <a:schemeClr val="accent5">
                  <a:lumMod val="50000"/>
                </a:schemeClr>
              </a:solidFill>
            </a:rPr>
            <a:t>confrontarsi</a:t>
          </a:r>
          <a:r>
            <a:rPr lang="it-IT" sz="1600" kern="1200" dirty="0">
              <a:solidFill>
                <a:schemeClr val="accent5">
                  <a:lumMod val="50000"/>
                </a:schemeClr>
              </a:solidFill>
            </a:rPr>
            <a:t> (dialogo ed ascolto attivo), di </a:t>
          </a:r>
          <a:r>
            <a:rPr lang="it-IT" sz="1600" b="1" kern="1200" dirty="0">
              <a:solidFill>
                <a:schemeClr val="accent5">
                  <a:lumMod val="50000"/>
                </a:schemeClr>
              </a:solidFill>
            </a:rPr>
            <a:t>negoziare e mediare</a:t>
          </a:r>
          <a:r>
            <a:rPr lang="it-IT" sz="1600" kern="1200" dirty="0">
              <a:solidFill>
                <a:schemeClr val="accent5">
                  <a:lumMod val="50000"/>
                </a:schemeClr>
              </a:solidFill>
            </a:rPr>
            <a:t>, ecc. (per es. comunicatività, empatia, assertività, </a:t>
          </a:r>
          <a:r>
            <a:rPr lang="it-IT" sz="1600" b="1" kern="1200" dirty="0">
              <a:solidFill>
                <a:schemeClr val="accent5">
                  <a:lumMod val="50000"/>
                </a:schemeClr>
              </a:solidFill>
            </a:rPr>
            <a:t>capacità di gestire situazioni conflittuali</a:t>
          </a:r>
          <a:r>
            <a:rPr lang="it-IT" sz="1600" kern="1200" dirty="0">
              <a:solidFill>
                <a:schemeClr val="accent5">
                  <a:lumMod val="50000"/>
                </a:schemeClr>
              </a:solidFill>
            </a:rPr>
            <a:t>, attitudine al lavoro di squadra, ecc.)</a:t>
          </a:r>
        </a:p>
      </dsp:txBody>
      <dsp:txXfrm rot="-5400000">
        <a:off x="4107287" y="3382053"/>
        <a:ext cx="7237128" cy="830790"/>
      </dsp:txXfrm>
    </dsp:sp>
    <dsp:sp modelId="{12D9BF0D-4BC5-4CAD-98BB-7D0F0C69FC71}">
      <dsp:nvSpPr>
        <dsp:cNvPr id="0" name=""/>
        <dsp:cNvSpPr/>
      </dsp:nvSpPr>
      <dsp:spPr>
        <a:xfrm>
          <a:off x="0" y="3315135"/>
          <a:ext cx="4096165" cy="856315"/>
        </a:xfrm>
        <a:prstGeom prst="roundRect">
          <a:avLst/>
        </a:prstGeom>
        <a:solidFill>
          <a:srgbClr val="5B9BD5">
            <a:hueOff val="0"/>
            <a:satOff val="0"/>
            <a:lumOff val="0"/>
            <a:alphaOff val="0"/>
          </a:srgbClr>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marL="0" lvl="0" indent="0" algn="ctr" defTabSz="1778000">
            <a:lnSpc>
              <a:spcPct val="90000"/>
            </a:lnSpc>
            <a:spcBef>
              <a:spcPct val="0"/>
            </a:spcBef>
            <a:spcAft>
              <a:spcPct val="35000"/>
            </a:spcAft>
            <a:buNone/>
          </a:pPr>
          <a:r>
            <a:rPr lang="it-IT" sz="3600" b="1" kern="1200" cap="small" baseline="0" dirty="0">
              <a:solidFill>
                <a:prstClr val="white"/>
              </a:solidFill>
              <a:latin typeface="Calibri" panose="020F0502020204030204"/>
              <a:ea typeface="+mn-ea"/>
              <a:cs typeface="+mn-cs"/>
            </a:rPr>
            <a:t>Comunicative relazionali</a:t>
          </a:r>
        </a:p>
      </dsp:txBody>
      <dsp:txXfrm>
        <a:off x="41802" y="3356937"/>
        <a:ext cx="4012561" cy="772711"/>
      </dsp:txXfrm>
    </dsp:sp>
    <dsp:sp modelId="{BF2C4D7B-C960-4D55-919B-47D7F70E778A}">
      <dsp:nvSpPr>
        <dsp:cNvPr id="0" name=""/>
        <dsp:cNvSpPr/>
      </dsp:nvSpPr>
      <dsp:spPr>
        <a:xfrm>
          <a:off x="0" y="4320686"/>
          <a:ext cx="4096165" cy="1052828"/>
        </a:xfrm>
        <a:prstGeom prst="roundRect">
          <a:avLst/>
        </a:prstGeom>
        <a:solidFill>
          <a:srgbClr val="B79CEC">
            <a:alpha val="9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778000">
            <a:lnSpc>
              <a:spcPct val="90000"/>
            </a:lnSpc>
            <a:spcBef>
              <a:spcPct val="0"/>
            </a:spcBef>
            <a:spcAft>
              <a:spcPct val="35000"/>
            </a:spcAft>
            <a:buNone/>
          </a:pPr>
          <a:r>
            <a:rPr lang="it-IT" sz="3600" b="1" kern="1200" cap="small" baseline="0" dirty="0">
              <a:solidFill>
                <a:prstClr val="white"/>
              </a:solidFill>
              <a:latin typeface="Calibri" panose="020F0502020204030204"/>
              <a:ea typeface="+mn-ea"/>
              <a:cs typeface="+mn-cs"/>
            </a:rPr>
            <a:t>ORIENTATIVE</a:t>
          </a:r>
          <a:r>
            <a:rPr lang="it-IT" sz="4000" b="1" kern="1200" cap="small" baseline="0" dirty="0">
              <a:solidFill>
                <a:prstClr val="white"/>
              </a:solidFill>
              <a:latin typeface="Calibri" panose="020F0502020204030204"/>
              <a:ea typeface="+mn-ea"/>
              <a:cs typeface="+mn-cs"/>
            </a:rPr>
            <a:t> </a:t>
          </a:r>
        </a:p>
      </dsp:txBody>
      <dsp:txXfrm>
        <a:off x="51395" y="4372081"/>
        <a:ext cx="3993375" cy="950038"/>
      </dsp:txXfrm>
    </dsp:sp>
    <dsp:sp modelId="{832E9620-9482-472B-8C61-B585C1E6025B}">
      <dsp:nvSpPr>
        <dsp:cNvPr id="0" name=""/>
        <dsp:cNvSpPr/>
      </dsp:nvSpPr>
      <dsp:spPr>
        <a:xfrm>
          <a:off x="4050096" y="4380670"/>
          <a:ext cx="7339263" cy="873759"/>
        </a:xfrm>
        <a:prstGeom prst="roundRect">
          <a:avLst/>
        </a:prstGeom>
        <a:solidFill>
          <a:srgbClr val="B79CEC">
            <a:alpha val="9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it-IT" sz="1700" kern="1200" dirty="0">
              <a:solidFill>
                <a:schemeClr val="accent5">
                  <a:lumMod val="50000"/>
                </a:schemeClr>
              </a:solidFill>
            </a:rPr>
            <a:t>Capacità di </a:t>
          </a:r>
          <a:r>
            <a:rPr lang="it-IT" sz="1700" b="1" kern="1200" dirty="0">
              <a:solidFill>
                <a:schemeClr val="accent5">
                  <a:lumMod val="50000"/>
                </a:schemeClr>
              </a:solidFill>
            </a:rPr>
            <a:t>stabilire contatti con gli altri</a:t>
          </a:r>
          <a:r>
            <a:rPr lang="it-IT" sz="1700" kern="1200" dirty="0">
              <a:solidFill>
                <a:schemeClr val="accent5">
                  <a:lumMod val="50000"/>
                </a:schemeClr>
              </a:solidFill>
            </a:rPr>
            <a:t>, di </a:t>
          </a:r>
          <a:r>
            <a:rPr lang="it-IT" sz="1700" b="1" kern="1200" dirty="0">
              <a:solidFill>
                <a:schemeClr val="accent5">
                  <a:lumMod val="50000"/>
                </a:schemeClr>
              </a:solidFill>
            </a:rPr>
            <a:t>confrontarsi</a:t>
          </a:r>
          <a:r>
            <a:rPr lang="it-IT" sz="1700" kern="1200" dirty="0">
              <a:solidFill>
                <a:schemeClr val="accent5">
                  <a:lumMod val="50000"/>
                </a:schemeClr>
              </a:solidFill>
            </a:rPr>
            <a:t> (dialogo ed ascolto attivo), di </a:t>
          </a:r>
          <a:r>
            <a:rPr lang="it-IT" sz="1700" b="1" kern="1200" dirty="0">
              <a:solidFill>
                <a:schemeClr val="accent5">
                  <a:lumMod val="50000"/>
                </a:schemeClr>
              </a:solidFill>
            </a:rPr>
            <a:t>negoziare e mediare</a:t>
          </a:r>
          <a:r>
            <a:rPr lang="it-IT" sz="1700" kern="1200" dirty="0">
              <a:solidFill>
                <a:schemeClr val="accent5">
                  <a:lumMod val="50000"/>
                </a:schemeClr>
              </a:solidFill>
            </a:rPr>
            <a:t>, ecc. (per es. comunicatività, empatia, assertività, </a:t>
          </a:r>
          <a:r>
            <a:rPr lang="it-IT" sz="1700" b="1" kern="1200" dirty="0">
              <a:solidFill>
                <a:schemeClr val="accent5">
                  <a:lumMod val="50000"/>
                </a:schemeClr>
              </a:solidFill>
            </a:rPr>
            <a:t>capacità di gestire situazioni conflittuali</a:t>
          </a:r>
          <a:r>
            <a:rPr lang="it-IT" sz="1700" kern="1200" dirty="0">
              <a:solidFill>
                <a:schemeClr val="accent5">
                  <a:lumMod val="50000"/>
                </a:schemeClr>
              </a:solidFill>
            </a:rPr>
            <a:t>, attitudine al lavoro di squadra, ecc.)</a:t>
          </a:r>
        </a:p>
      </dsp:txBody>
      <dsp:txXfrm>
        <a:off x="4092749" y="4423323"/>
        <a:ext cx="7253957" cy="7884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90B9C9-4643-4923-A790-1EB41D94AEDE}">
      <dsp:nvSpPr>
        <dsp:cNvPr id="0" name=""/>
        <dsp:cNvSpPr/>
      </dsp:nvSpPr>
      <dsp:spPr>
        <a:xfrm rot="5400000">
          <a:off x="5783776" y="-2387645"/>
          <a:ext cx="854312" cy="5845584"/>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it-IT" sz="1600" kern="1200" dirty="0">
              <a:solidFill>
                <a:srgbClr val="002060"/>
              </a:solidFill>
            </a:rPr>
            <a:t>Capacità </a:t>
          </a:r>
          <a:r>
            <a:rPr lang="it-IT" sz="1600" b="1" kern="1200" dirty="0">
              <a:solidFill>
                <a:srgbClr val="002060"/>
              </a:solidFill>
            </a:rPr>
            <a:t>tecnico-pratiche </a:t>
          </a:r>
          <a:r>
            <a:rPr lang="it-IT" sz="1600" b="0" kern="1200" dirty="0">
              <a:solidFill>
                <a:srgbClr val="002060"/>
              </a:solidFill>
            </a:rPr>
            <a:t>e</a:t>
          </a:r>
          <a:r>
            <a:rPr lang="it-IT" sz="1600" b="1" kern="1200" dirty="0">
              <a:solidFill>
                <a:srgbClr val="002060"/>
              </a:solidFill>
            </a:rPr>
            <a:t> conoscenze teoriche </a:t>
          </a:r>
        </a:p>
      </dsp:txBody>
      <dsp:txXfrm rot="-5400000">
        <a:off x="3288140" y="149695"/>
        <a:ext cx="5803880" cy="770904"/>
      </dsp:txXfrm>
    </dsp:sp>
    <dsp:sp modelId="{8E8B64F9-7C86-444C-8C65-7AFCFF11DE1B}">
      <dsp:nvSpPr>
        <dsp:cNvPr id="0" name=""/>
        <dsp:cNvSpPr/>
      </dsp:nvSpPr>
      <dsp:spPr>
        <a:xfrm>
          <a:off x="0" y="1200"/>
          <a:ext cx="3288141" cy="1067891"/>
        </a:xfrm>
        <a:prstGeom prst="round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it-IT" sz="3000" b="1" kern="1200" cap="small" baseline="0" dirty="0">
              <a:latin typeface="Calibri" panose="020F0502020204030204"/>
              <a:ea typeface="+mn-ea"/>
              <a:cs typeface="+mn-cs"/>
            </a:rPr>
            <a:t>Tecnico PROFESSIONALI</a:t>
          </a:r>
          <a:endParaRPr lang="it-IT" sz="3000" kern="1200" dirty="0"/>
        </a:p>
      </dsp:txBody>
      <dsp:txXfrm>
        <a:off x="52130" y="53330"/>
        <a:ext cx="3183881" cy="963631"/>
      </dsp:txXfrm>
    </dsp:sp>
    <dsp:sp modelId="{9EEED904-6586-4FAA-B16C-EE1210B6011F}">
      <dsp:nvSpPr>
        <dsp:cNvPr id="0" name=""/>
        <dsp:cNvSpPr/>
      </dsp:nvSpPr>
      <dsp:spPr>
        <a:xfrm rot="5400000">
          <a:off x="5587741" y="-1180325"/>
          <a:ext cx="1234251" cy="5839875"/>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it-IT" sz="1600"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Relative alla </a:t>
          </a:r>
          <a:r>
            <a:rPr lang="it-IT" sz="1600" b="1"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consapevolezza</a:t>
          </a:r>
          <a:r>
            <a:rPr lang="it-IT" sz="1600"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delle proprie capacità e dei propri </a:t>
          </a:r>
          <a:r>
            <a:rPr lang="it-IT" sz="1600" b="1"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punti di forza</a:t>
          </a:r>
          <a:r>
            <a:rPr lang="it-IT" sz="1600"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nonché al modo di </a:t>
          </a:r>
          <a:r>
            <a:rPr lang="it-IT" sz="1600" b="1"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impiegare le proprie doti </a:t>
          </a:r>
          <a:r>
            <a:rPr lang="it-IT" sz="1600"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(per es. autonomia, creatività, resistenza, capacità di affermarsi ...); consapevolezza dei propri limiti e volontà di superarli mett</a:t>
          </a:r>
          <a:r>
            <a:rPr lang="it-IT" sz="1600" kern="12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endosi alla prova.</a:t>
          </a:r>
          <a:endParaRPr lang="it-IT" sz="1600" kern="1200" dirty="0">
            <a:solidFill>
              <a:srgbClr val="002060"/>
            </a:solidFill>
          </a:endParaRPr>
        </a:p>
      </dsp:txBody>
      <dsp:txXfrm rot="-5400000">
        <a:off x="3284930" y="1182737"/>
        <a:ext cx="5779624" cy="1113749"/>
      </dsp:txXfrm>
    </dsp:sp>
    <dsp:sp modelId="{D8E1F532-B898-407D-BAF0-238E0A8FD6C2}">
      <dsp:nvSpPr>
        <dsp:cNvPr id="0" name=""/>
        <dsp:cNvSpPr/>
      </dsp:nvSpPr>
      <dsp:spPr>
        <a:xfrm>
          <a:off x="0" y="1205666"/>
          <a:ext cx="3284929" cy="1067891"/>
        </a:xfrm>
        <a:prstGeom prst="roundRect">
          <a:avLst/>
        </a:prstGeom>
        <a:gradFill rotWithShape="0">
          <a:gsLst>
            <a:gs pos="0">
              <a:schemeClr val="accent1">
                <a:shade val="80000"/>
                <a:hueOff val="87321"/>
                <a:satOff val="-1564"/>
                <a:lumOff val="6646"/>
                <a:alphaOff val="0"/>
                <a:satMod val="103000"/>
                <a:lumMod val="102000"/>
                <a:tint val="94000"/>
              </a:schemeClr>
            </a:gs>
            <a:gs pos="50000">
              <a:schemeClr val="accent1">
                <a:shade val="80000"/>
                <a:hueOff val="87321"/>
                <a:satOff val="-1564"/>
                <a:lumOff val="6646"/>
                <a:alphaOff val="0"/>
                <a:satMod val="110000"/>
                <a:lumMod val="100000"/>
                <a:shade val="100000"/>
              </a:schemeClr>
            </a:gs>
            <a:gs pos="100000">
              <a:schemeClr val="accent1">
                <a:shade val="80000"/>
                <a:hueOff val="87321"/>
                <a:satOff val="-1564"/>
                <a:lumOff val="6646"/>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it-IT" sz="3000" kern="1200" dirty="0"/>
            <a:t>PERSONALI</a:t>
          </a:r>
        </a:p>
      </dsp:txBody>
      <dsp:txXfrm>
        <a:off x="52130" y="1257796"/>
        <a:ext cx="3180669" cy="963631"/>
      </dsp:txXfrm>
    </dsp:sp>
    <dsp:sp modelId="{51EDBB87-95CE-4A94-9EA8-F77A4A294707}">
      <dsp:nvSpPr>
        <dsp:cNvPr id="0" name=""/>
        <dsp:cNvSpPr/>
      </dsp:nvSpPr>
      <dsp:spPr>
        <a:xfrm rot="5400000">
          <a:off x="5623520" y="71541"/>
          <a:ext cx="1162694" cy="5839875"/>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it-IT" sz="1600"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Capacità di </a:t>
          </a:r>
          <a:r>
            <a:rPr lang="it-IT" sz="1600" b="1"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pianificare,</a:t>
          </a:r>
          <a:r>
            <a:rPr lang="it-IT" sz="1600"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b="1"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organizzare</a:t>
          </a:r>
          <a:r>
            <a:rPr lang="it-IT" sz="1600"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strutturare e gestire sul piano operativo, economico e della </a:t>
          </a:r>
          <a:r>
            <a:rPr lang="it-IT" sz="1600" b="1"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gestione del tempo </a:t>
          </a:r>
          <a:r>
            <a:rPr lang="it-IT" sz="1600"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il proprio lavoro (p.es. capacità di </a:t>
          </a:r>
          <a:r>
            <a:rPr lang="it-IT" sz="1600" b="1"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raggiungere gli obiettivi concordati</a:t>
          </a:r>
          <a:r>
            <a:rPr lang="it-IT" sz="1600"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b="1"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rispetto delle scadenze</a:t>
          </a:r>
          <a:r>
            <a:rPr lang="it-IT" sz="1600"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1600" kern="1200" dirty="0" err="1">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problem</a:t>
          </a:r>
          <a:r>
            <a:rPr lang="it-IT" sz="1600" kern="12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solving, capacità di organizzarsi in autonomia, tecniche di lavoro...) </a:t>
          </a:r>
          <a:endParaRPr lang="it-IT" sz="1600" kern="1200" dirty="0">
            <a:solidFill>
              <a:srgbClr val="002060"/>
            </a:solidFill>
          </a:endParaRPr>
        </a:p>
        <a:p>
          <a:pPr marL="57150" lvl="1" indent="-57150" algn="l" defTabSz="488950">
            <a:lnSpc>
              <a:spcPct val="90000"/>
            </a:lnSpc>
            <a:spcBef>
              <a:spcPct val="0"/>
            </a:spcBef>
            <a:spcAft>
              <a:spcPct val="15000"/>
            </a:spcAft>
            <a:buChar char="•"/>
          </a:pPr>
          <a:endParaRPr lang="it-IT" sz="1100" kern="1200" dirty="0"/>
        </a:p>
      </dsp:txBody>
      <dsp:txXfrm rot="-5400000">
        <a:off x="3284930" y="2466889"/>
        <a:ext cx="5783117" cy="1049178"/>
      </dsp:txXfrm>
    </dsp:sp>
    <dsp:sp modelId="{636901AA-6618-495A-A06C-F7F0B2E634B3}">
      <dsp:nvSpPr>
        <dsp:cNvPr id="0" name=""/>
        <dsp:cNvSpPr/>
      </dsp:nvSpPr>
      <dsp:spPr>
        <a:xfrm>
          <a:off x="0" y="2457534"/>
          <a:ext cx="3284929" cy="1067891"/>
        </a:xfrm>
        <a:prstGeom prst="roundRect">
          <a:avLst/>
        </a:prstGeom>
        <a:gradFill rotWithShape="0">
          <a:gsLst>
            <a:gs pos="0">
              <a:schemeClr val="accent1">
                <a:shade val="80000"/>
                <a:hueOff val="174641"/>
                <a:satOff val="-3128"/>
                <a:lumOff val="13293"/>
                <a:alphaOff val="0"/>
                <a:satMod val="103000"/>
                <a:lumMod val="102000"/>
                <a:tint val="94000"/>
              </a:schemeClr>
            </a:gs>
            <a:gs pos="50000">
              <a:schemeClr val="accent1">
                <a:shade val="80000"/>
                <a:hueOff val="174641"/>
                <a:satOff val="-3128"/>
                <a:lumOff val="13293"/>
                <a:alphaOff val="0"/>
                <a:satMod val="110000"/>
                <a:lumMod val="100000"/>
                <a:shade val="100000"/>
              </a:schemeClr>
            </a:gs>
            <a:gs pos="100000">
              <a:schemeClr val="accent1">
                <a:shade val="80000"/>
                <a:hueOff val="174641"/>
                <a:satOff val="-3128"/>
                <a:lumOff val="1329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it-IT" sz="3000" kern="1200" dirty="0"/>
            <a:t>ORGANIZZATIVE</a:t>
          </a:r>
        </a:p>
      </dsp:txBody>
      <dsp:txXfrm>
        <a:off x="52130" y="2509664"/>
        <a:ext cx="3180669" cy="963631"/>
      </dsp:txXfrm>
    </dsp:sp>
    <dsp:sp modelId="{356FC6A4-B0D6-4BE4-B011-1E7FCD311F4F}">
      <dsp:nvSpPr>
        <dsp:cNvPr id="0" name=""/>
        <dsp:cNvSpPr/>
      </dsp:nvSpPr>
      <dsp:spPr>
        <a:xfrm>
          <a:off x="0" y="3626221"/>
          <a:ext cx="3288141" cy="1067891"/>
        </a:xfrm>
        <a:prstGeom prst="roundRect">
          <a:avLst/>
        </a:prstGeom>
        <a:gradFill rotWithShape="0">
          <a:gsLst>
            <a:gs pos="0">
              <a:schemeClr val="accent1">
                <a:shade val="80000"/>
                <a:hueOff val="261962"/>
                <a:satOff val="-4692"/>
                <a:lumOff val="19939"/>
                <a:alphaOff val="0"/>
                <a:satMod val="103000"/>
                <a:lumMod val="102000"/>
                <a:tint val="94000"/>
              </a:schemeClr>
            </a:gs>
            <a:gs pos="50000">
              <a:schemeClr val="accent1">
                <a:shade val="80000"/>
                <a:hueOff val="261962"/>
                <a:satOff val="-4692"/>
                <a:lumOff val="19939"/>
                <a:alphaOff val="0"/>
                <a:satMod val="110000"/>
                <a:lumMod val="100000"/>
                <a:shade val="100000"/>
              </a:schemeClr>
            </a:gs>
            <a:gs pos="100000">
              <a:schemeClr val="accent1">
                <a:shade val="80000"/>
                <a:hueOff val="261962"/>
                <a:satOff val="-4692"/>
                <a:lumOff val="19939"/>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it-IT" sz="3000" b="1" kern="1200" cap="small" baseline="0">
              <a:latin typeface="Calibri" panose="020F0502020204030204"/>
              <a:ea typeface="+mn-ea"/>
              <a:cs typeface="+mn-cs"/>
            </a:rPr>
            <a:t>Comunicative relazionali</a:t>
          </a:r>
          <a:endParaRPr lang="it-IT" sz="3000" kern="1200" dirty="0"/>
        </a:p>
      </dsp:txBody>
      <dsp:txXfrm>
        <a:off x="52130" y="3678351"/>
        <a:ext cx="3183881" cy="963631"/>
      </dsp:txXfrm>
    </dsp:sp>
    <dsp:sp modelId="{39A16A45-54B2-4419-A120-44C1C65D6D91}">
      <dsp:nvSpPr>
        <dsp:cNvPr id="0" name=""/>
        <dsp:cNvSpPr/>
      </dsp:nvSpPr>
      <dsp:spPr>
        <a:xfrm>
          <a:off x="0" y="4747507"/>
          <a:ext cx="3288141" cy="1067891"/>
        </a:xfrm>
        <a:prstGeom prst="roundRect">
          <a:avLst/>
        </a:prstGeom>
        <a:gradFill rotWithShape="0">
          <a:gsLst>
            <a:gs pos="0">
              <a:schemeClr val="accent1">
                <a:shade val="80000"/>
                <a:hueOff val="349283"/>
                <a:satOff val="-6256"/>
                <a:lumOff val="26585"/>
                <a:alphaOff val="0"/>
                <a:satMod val="103000"/>
                <a:lumMod val="102000"/>
                <a:tint val="94000"/>
              </a:schemeClr>
            </a:gs>
            <a:gs pos="50000">
              <a:schemeClr val="accent1">
                <a:shade val="80000"/>
                <a:hueOff val="349283"/>
                <a:satOff val="-6256"/>
                <a:lumOff val="26585"/>
                <a:alphaOff val="0"/>
                <a:satMod val="110000"/>
                <a:lumMod val="100000"/>
                <a:shade val="100000"/>
              </a:schemeClr>
            </a:gs>
            <a:gs pos="100000">
              <a:schemeClr val="accent1">
                <a:shade val="80000"/>
                <a:hueOff val="349283"/>
                <a:satOff val="-6256"/>
                <a:lumOff val="2658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a:lnSpc>
              <a:spcPct val="90000"/>
            </a:lnSpc>
            <a:spcBef>
              <a:spcPct val="0"/>
            </a:spcBef>
            <a:spcAft>
              <a:spcPct val="35000"/>
            </a:spcAft>
            <a:buNone/>
          </a:pPr>
          <a:r>
            <a:rPr lang="it-IT" sz="3000" b="1" kern="1200" cap="small" baseline="0">
              <a:latin typeface="Calibri" panose="020F0502020204030204"/>
              <a:ea typeface="+mn-ea"/>
              <a:cs typeface="+mn-cs"/>
            </a:rPr>
            <a:t>ORIENTATIVE</a:t>
          </a:r>
          <a:endParaRPr lang="it-IT" sz="3000" kern="1200" dirty="0"/>
        </a:p>
      </dsp:txBody>
      <dsp:txXfrm>
        <a:off x="52130" y="4799637"/>
        <a:ext cx="3183881" cy="9636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CA467-D4DE-4424-A616-9B2678B27E7C}">
      <dsp:nvSpPr>
        <dsp:cNvPr id="0" name=""/>
        <dsp:cNvSpPr/>
      </dsp:nvSpPr>
      <dsp:spPr>
        <a:xfrm>
          <a:off x="295124" y="483"/>
          <a:ext cx="1717916" cy="171791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it-IT" sz="1700" b="1" kern="1200" dirty="0">
              <a:latin typeface="Bahnschrift Light" panose="020B0502040204020203" pitchFamily="34" charset="0"/>
            </a:rPr>
            <a:t>Relazionali</a:t>
          </a:r>
        </a:p>
      </dsp:txBody>
      <dsp:txXfrm>
        <a:off x="546707" y="252066"/>
        <a:ext cx="1214750" cy="1214750"/>
      </dsp:txXfrm>
    </dsp:sp>
    <dsp:sp modelId="{58A55EC0-CD61-4CC8-8191-5F35CC974152}">
      <dsp:nvSpPr>
        <dsp:cNvPr id="0" name=""/>
        <dsp:cNvSpPr/>
      </dsp:nvSpPr>
      <dsp:spPr>
        <a:xfrm rot="10800000">
          <a:off x="853447" y="1940225"/>
          <a:ext cx="601270" cy="470270"/>
        </a:xfrm>
        <a:prstGeom prst="triangl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A9E458-7854-4461-A2B2-5A6D922488DC}">
      <dsp:nvSpPr>
        <dsp:cNvPr id="0" name=""/>
        <dsp:cNvSpPr/>
      </dsp:nvSpPr>
      <dsp:spPr>
        <a:xfrm>
          <a:off x="581157" y="2605703"/>
          <a:ext cx="1145850" cy="114585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it-IT" sz="900" b="1" kern="1200" dirty="0">
              <a:latin typeface="Bahnschrift Light" panose="020B0502040204020203" pitchFamily="34" charset="0"/>
            </a:rPr>
            <a:t>Diagnostiche</a:t>
          </a:r>
        </a:p>
      </dsp:txBody>
      <dsp:txXfrm>
        <a:off x="748963" y="2773509"/>
        <a:ext cx="810238" cy="810238"/>
      </dsp:txXfrm>
    </dsp:sp>
    <dsp:sp modelId="{1FF5E957-BCA0-48CE-A5AB-28C4CDE5AB93}">
      <dsp:nvSpPr>
        <dsp:cNvPr id="0" name=""/>
        <dsp:cNvSpPr/>
      </dsp:nvSpPr>
      <dsp:spPr>
        <a:xfrm rot="10800000">
          <a:off x="853447" y="4116396"/>
          <a:ext cx="601270" cy="470270"/>
        </a:xfrm>
        <a:prstGeom prst="triangl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23382A8-DC35-4581-BD3C-18C5DD9FA98E}">
      <dsp:nvSpPr>
        <dsp:cNvPr id="0" name=""/>
        <dsp:cNvSpPr/>
      </dsp:nvSpPr>
      <dsp:spPr>
        <a:xfrm>
          <a:off x="581157" y="4924890"/>
          <a:ext cx="1145850" cy="1145850"/>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it-IT" sz="900" b="1" kern="1200" dirty="0">
              <a:latin typeface="Bahnschrift Light" panose="020B0502040204020203" pitchFamily="34" charset="0"/>
            </a:rPr>
            <a:t>Decisionali</a:t>
          </a:r>
        </a:p>
      </dsp:txBody>
      <dsp:txXfrm>
        <a:off x="748963" y="5092696"/>
        <a:ext cx="810238" cy="810238"/>
      </dsp:txXfrm>
    </dsp:sp>
    <dsp:sp modelId="{91011B58-199E-4372-9520-8A7889C07C3C}">
      <dsp:nvSpPr>
        <dsp:cNvPr id="0" name=""/>
        <dsp:cNvSpPr/>
      </dsp:nvSpPr>
      <dsp:spPr>
        <a:xfrm rot="5400000">
          <a:off x="2155194" y="5262679"/>
          <a:ext cx="601270" cy="470270"/>
        </a:xfrm>
        <a:prstGeom prst="triangl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C28D67-1A25-4B4C-8BD8-A9027955205B}">
      <dsp:nvSpPr>
        <dsp:cNvPr id="0" name=""/>
        <dsp:cNvSpPr/>
      </dsp:nvSpPr>
      <dsp:spPr>
        <a:xfrm>
          <a:off x="3158031" y="4924890"/>
          <a:ext cx="1145850" cy="1145850"/>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it-IT" sz="900" b="1" kern="1200" dirty="0">
              <a:latin typeface="Bahnschrift Light" panose="020B0502040204020203" pitchFamily="34" charset="0"/>
            </a:rPr>
            <a:t>Comunicative</a:t>
          </a:r>
        </a:p>
      </dsp:txBody>
      <dsp:txXfrm>
        <a:off x="3325837" y="5092696"/>
        <a:ext cx="810238" cy="810238"/>
      </dsp:txXfrm>
    </dsp:sp>
    <dsp:sp modelId="{E032CAA8-A14E-40CB-BD88-91CE6A6433C2}">
      <dsp:nvSpPr>
        <dsp:cNvPr id="0" name=""/>
        <dsp:cNvSpPr/>
      </dsp:nvSpPr>
      <dsp:spPr>
        <a:xfrm>
          <a:off x="3430321" y="4089776"/>
          <a:ext cx="601270" cy="470270"/>
        </a:xfrm>
        <a:prstGeom prst="triangl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DA9E305-E69C-4978-9609-E231359696CC}">
      <dsp:nvSpPr>
        <dsp:cNvPr id="0" name=""/>
        <dsp:cNvSpPr/>
      </dsp:nvSpPr>
      <dsp:spPr>
        <a:xfrm>
          <a:off x="3158031" y="2605703"/>
          <a:ext cx="1145850" cy="1145850"/>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it-IT" sz="900" b="1" kern="1200" dirty="0">
              <a:latin typeface="Bahnschrift Light" panose="020B0502040204020203" pitchFamily="34" charset="0"/>
            </a:rPr>
            <a:t>Responsabilità  Personale</a:t>
          </a:r>
        </a:p>
      </dsp:txBody>
      <dsp:txXfrm>
        <a:off x="3325837" y="2773509"/>
        <a:ext cx="810238" cy="810238"/>
      </dsp:txXfrm>
    </dsp:sp>
    <dsp:sp modelId="{659084A2-9C70-4249-A447-56E02392F33C}">
      <dsp:nvSpPr>
        <dsp:cNvPr id="0" name=""/>
        <dsp:cNvSpPr/>
      </dsp:nvSpPr>
      <dsp:spPr>
        <a:xfrm>
          <a:off x="3430321" y="1770589"/>
          <a:ext cx="601270" cy="470270"/>
        </a:xfrm>
        <a:prstGeom prst="triangl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18A7B6A-C805-4022-9047-39C953EE6A30}">
      <dsp:nvSpPr>
        <dsp:cNvPr id="0" name=""/>
        <dsp:cNvSpPr/>
      </dsp:nvSpPr>
      <dsp:spPr>
        <a:xfrm>
          <a:off x="3158031" y="286516"/>
          <a:ext cx="1145850" cy="1145850"/>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it-IT" sz="900" b="1" kern="1200" dirty="0">
              <a:latin typeface="Bahnschrift Light" panose="020B0502040204020203" pitchFamily="34" charset="0"/>
            </a:rPr>
            <a:t>Gestione dei Conflitti</a:t>
          </a:r>
        </a:p>
      </dsp:txBody>
      <dsp:txXfrm>
        <a:off x="3325837" y="454322"/>
        <a:ext cx="810238" cy="810238"/>
      </dsp:txXfrm>
    </dsp:sp>
    <dsp:sp modelId="{A6A8D577-BA06-4B95-8DEE-5E0E7011F241}">
      <dsp:nvSpPr>
        <dsp:cNvPr id="0" name=""/>
        <dsp:cNvSpPr/>
      </dsp:nvSpPr>
      <dsp:spPr>
        <a:xfrm rot="5400000">
          <a:off x="4732068" y="624306"/>
          <a:ext cx="601270" cy="470270"/>
        </a:xfrm>
        <a:prstGeom prst="triangl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A5A7008-D252-49C5-BDAC-62981AFBCDD7}">
      <dsp:nvSpPr>
        <dsp:cNvPr id="0" name=""/>
        <dsp:cNvSpPr/>
      </dsp:nvSpPr>
      <dsp:spPr>
        <a:xfrm>
          <a:off x="5734906" y="286516"/>
          <a:ext cx="1145850" cy="114585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it-IT" sz="900" b="1" kern="1200" dirty="0">
              <a:latin typeface="Bahnschrift Light" panose="020B0502040204020203" pitchFamily="34" charset="0"/>
            </a:rPr>
            <a:t>Gestione dello Stress</a:t>
          </a:r>
        </a:p>
      </dsp:txBody>
      <dsp:txXfrm>
        <a:off x="5902712" y="454322"/>
        <a:ext cx="810238" cy="810238"/>
      </dsp:txXfrm>
    </dsp:sp>
    <dsp:sp modelId="{E495E448-AF75-47CE-958F-FBAE20BFAB7F}">
      <dsp:nvSpPr>
        <dsp:cNvPr id="0" name=""/>
        <dsp:cNvSpPr/>
      </dsp:nvSpPr>
      <dsp:spPr>
        <a:xfrm rot="10800000">
          <a:off x="6007196" y="1797209"/>
          <a:ext cx="601270" cy="470270"/>
        </a:xfrm>
        <a:prstGeom prst="triangl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9A10950-D764-44FB-9B4E-4D3F483C50E0}">
      <dsp:nvSpPr>
        <dsp:cNvPr id="0" name=""/>
        <dsp:cNvSpPr/>
      </dsp:nvSpPr>
      <dsp:spPr>
        <a:xfrm>
          <a:off x="5734906" y="2605703"/>
          <a:ext cx="1145850" cy="1145850"/>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it-IT" sz="900" b="1" kern="1200" dirty="0">
              <a:latin typeface="Bahnschrift Light" panose="020B0502040204020203" pitchFamily="34" charset="0"/>
            </a:rPr>
            <a:t>Gestione dei  </a:t>
          </a:r>
          <a:r>
            <a:rPr lang="it-IT" sz="900" b="1" kern="1200" dirty="0" err="1">
              <a:latin typeface="Bahnschrift Light" panose="020B0502040204020203" pitchFamily="34" charset="0"/>
            </a:rPr>
            <a:t>Cambiamneti</a:t>
          </a:r>
          <a:endParaRPr lang="it-IT" sz="900" b="1" kern="1200" dirty="0">
            <a:latin typeface="Bahnschrift Light" panose="020B0502040204020203" pitchFamily="34" charset="0"/>
          </a:endParaRPr>
        </a:p>
      </dsp:txBody>
      <dsp:txXfrm>
        <a:off x="5902712" y="2773509"/>
        <a:ext cx="810238" cy="810238"/>
      </dsp:txXfrm>
    </dsp:sp>
    <dsp:sp modelId="{F1AF1363-FEDB-4F7F-A3EE-68219931C8AC}">
      <dsp:nvSpPr>
        <dsp:cNvPr id="0" name=""/>
        <dsp:cNvSpPr/>
      </dsp:nvSpPr>
      <dsp:spPr>
        <a:xfrm rot="10800000">
          <a:off x="6007196" y="3973379"/>
          <a:ext cx="601270" cy="470270"/>
        </a:xfrm>
        <a:prstGeom prst="triangl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5E9138-1286-4711-88D6-E2BA5241545F}">
      <dsp:nvSpPr>
        <dsp:cNvPr id="0" name=""/>
        <dsp:cNvSpPr/>
      </dsp:nvSpPr>
      <dsp:spPr>
        <a:xfrm>
          <a:off x="5448873" y="4638857"/>
          <a:ext cx="1717916" cy="171791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it-IT" sz="1700" b="1" kern="1200" dirty="0">
              <a:latin typeface="Bahnschrift Light" panose="020B0502040204020203" pitchFamily="34" charset="0"/>
            </a:rPr>
            <a:t>Motivazione</a:t>
          </a:r>
        </a:p>
      </dsp:txBody>
      <dsp:txXfrm>
        <a:off x="5700456" y="4890440"/>
        <a:ext cx="1214750" cy="12147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4AA1B4-FCAE-4AE5-B871-95F4D2A8C4BF}">
      <dsp:nvSpPr>
        <dsp:cNvPr id="0" name=""/>
        <dsp:cNvSpPr/>
      </dsp:nvSpPr>
      <dsp:spPr>
        <a:xfrm>
          <a:off x="0" y="169333"/>
          <a:ext cx="2539999" cy="1524000"/>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b="1" kern="1200" dirty="0">
              <a:latin typeface="Bahnschrift Light" panose="020B0502040204020203" pitchFamily="34" charset="0"/>
            </a:rPr>
            <a:t>Capacità di lavorare con gli altri in maniera costruttiva</a:t>
          </a:r>
        </a:p>
      </dsp:txBody>
      <dsp:txXfrm>
        <a:off x="0" y="169333"/>
        <a:ext cx="2539999" cy="1524000"/>
      </dsp:txXfrm>
    </dsp:sp>
    <dsp:sp modelId="{71DD1008-49FC-43FF-A64D-6B1DF738B2CF}">
      <dsp:nvSpPr>
        <dsp:cNvPr id="0" name=""/>
        <dsp:cNvSpPr/>
      </dsp:nvSpPr>
      <dsp:spPr>
        <a:xfrm>
          <a:off x="2794000" y="169333"/>
          <a:ext cx="2539999" cy="1524000"/>
        </a:xfrm>
        <a:prstGeom prst="rect">
          <a:avLst/>
        </a:prstGeom>
        <a:gradFill rotWithShape="0">
          <a:gsLst>
            <a:gs pos="0">
              <a:schemeClr val="accent5">
                <a:hueOff val="-1126424"/>
                <a:satOff val="-2903"/>
                <a:lumOff val="-1961"/>
                <a:alphaOff val="0"/>
                <a:satMod val="103000"/>
                <a:lumMod val="102000"/>
                <a:tint val="94000"/>
              </a:schemeClr>
            </a:gs>
            <a:gs pos="50000">
              <a:schemeClr val="accent5">
                <a:hueOff val="-1126424"/>
                <a:satOff val="-2903"/>
                <a:lumOff val="-1961"/>
                <a:alphaOff val="0"/>
                <a:satMod val="110000"/>
                <a:lumMod val="100000"/>
                <a:shade val="100000"/>
              </a:schemeClr>
            </a:gs>
            <a:gs pos="100000">
              <a:schemeClr val="accent5">
                <a:hueOff val="-1126424"/>
                <a:satOff val="-2903"/>
                <a:lumOff val="-196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b="1" kern="1200" dirty="0">
              <a:latin typeface="Bahnschrift Light" panose="020B0502040204020203" pitchFamily="34" charset="0"/>
            </a:rPr>
            <a:t>Capacità di gestire incertezza, complessità e stress</a:t>
          </a:r>
        </a:p>
      </dsp:txBody>
      <dsp:txXfrm>
        <a:off x="2794000" y="169333"/>
        <a:ext cx="2539999" cy="1524000"/>
      </dsp:txXfrm>
    </dsp:sp>
    <dsp:sp modelId="{BB69E327-B423-4E91-9A46-7BDFA3545D70}">
      <dsp:nvSpPr>
        <dsp:cNvPr id="0" name=""/>
        <dsp:cNvSpPr/>
      </dsp:nvSpPr>
      <dsp:spPr>
        <a:xfrm>
          <a:off x="5587999" y="169333"/>
          <a:ext cx="2539999" cy="1524000"/>
        </a:xfrm>
        <a:prstGeom prst="rect">
          <a:avLst/>
        </a:prstGeom>
        <a:gradFill rotWithShape="0">
          <a:gsLst>
            <a:gs pos="0">
              <a:schemeClr val="accent5">
                <a:hueOff val="-2252848"/>
                <a:satOff val="-5806"/>
                <a:lumOff val="-3922"/>
                <a:alphaOff val="0"/>
                <a:satMod val="103000"/>
                <a:lumMod val="102000"/>
                <a:tint val="94000"/>
              </a:schemeClr>
            </a:gs>
            <a:gs pos="50000">
              <a:schemeClr val="accent5">
                <a:hueOff val="-2252848"/>
                <a:satOff val="-5806"/>
                <a:lumOff val="-3922"/>
                <a:alphaOff val="0"/>
                <a:satMod val="110000"/>
                <a:lumMod val="100000"/>
                <a:shade val="100000"/>
              </a:schemeClr>
            </a:gs>
            <a:gs pos="100000">
              <a:schemeClr val="accent5">
                <a:hueOff val="-2252848"/>
                <a:satOff val="-5806"/>
                <a:lumOff val="-392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b="1" kern="1200" dirty="0">
              <a:latin typeface="Bahnschrift Light" panose="020B0502040204020203" pitchFamily="34" charset="0"/>
            </a:rPr>
            <a:t>Creatività e immaginazione</a:t>
          </a:r>
        </a:p>
      </dsp:txBody>
      <dsp:txXfrm>
        <a:off x="5587999" y="169333"/>
        <a:ext cx="2539999" cy="1524000"/>
      </dsp:txXfrm>
    </dsp:sp>
    <dsp:sp modelId="{D51E7207-2187-40EF-9E33-7B5741BCDCEA}">
      <dsp:nvSpPr>
        <dsp:cNvPr id="0" name=""/>
        <dsp:cNvSpPr/>
      </dsp:nvSpPr>
      <dsp:spPr>
        <a:xfrm>
          <a:off x="0" y="1947333"/>
          <a:ext cx="2539999" cy="1524000"/>
        </a:xfrm>
        <a:prstGeom prst="rect">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b="1" kern="1200" dirty="0">
              <a:latin typeface="Bahnschrift Light" panose="020B0502040204020203" pitchFamily="34" charset="0"/>
            </a:rPr>
            <a:t>Capacità di pensiero strategico e </a:t>
          </a:r>
          <a:r>
            <a:rPr lang="it-IT" sz="1900" b="1" kern="1200" dirty="0" err="1">
              <a:latin typeface="Bahnschrift Light" panose="020B0502040204020203" pitchFamily="34" charset="0"/>
            </a:rPr>
            <a:t>problem</a:t>
          </a:r>
          <a:r>
            <a:rPr lang="it-IT" sz="1900" b="1" kern="1200" dirty="0">
              <a:latin typeface="Bahnschrift Light" panose="020B0502040204020203" pitchFamily="34" charset="0"/>
            </a:rPr>
            <a:t> solving</a:t>
          </a:r>
        </a:p>
      </dsp:txBody>
      <dsp:txXfrm>
        <a:off x="0" y="1947333"/>
        <a:ext cx="2539999" cy="1524000"/>
      </dsp:txXfrm>
    </dsp:sp>
    <dsp:sp modelId="{1434F0BF-4679-4FD8-90D7-8191C08BACC4}">
      <dsp:nvSpPr>
        <dsp:cNvPr id="0" name=""/>
        <dsp:cNvSpPr/>
      </dsp:nvSpPr>
      <dsp:spPr>
        <a:xfrm>
          <a:off x="2794000" y="1947333"/>
          <a:ext cx="2539999" cy="1524000"/>
        </a:xfrm>
        <a:prstGeom prst="rect">
          <a:avLst/>
        </a:prstGeom>
        <a:gradFill rotWithShape="0">
          <a:gsLst>
            <a:gs pos="0">
              <a:schemeClr val="accent5">
                <a:hueOff val="-4505695"/>
                <a:satOff val="-11613"/>
                <a:lumOff val="-7843"/>
                <a:alphaOff val="0"/>
                <a:satMod val="103000"/>
                <a:lumMod val="102000"/>
                <a:tint val="94000"/>
              </a:schemeClr>
            </a:gs>
            <a:gs pos="50000">
              <a:schemeClr val="accent5">
                <a:hueOff val="-4505695"/>
                <a:satOff val="-11613"/>
                <a:lumOff val="-7843"/>
                <a:alphaOff val="0"/>
                <a:satMod val="110000"/>
                <a:lumMod val="100000"/>
                <a:shade val="100000"/>
              </a:schemeClr>
            </a:gs>
            <a:gs pos="100000">
              <a:schemeClr val="accent5">
                <a:hueOff val="-4505695"/>
                <a:satOff val="-11613"/>
                <a:lumOff val="-784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b="1" kern="1200" dirty="0">
              <a:latin typeface="Bahnschrift Light" panose="020B0502040204020203" pitchFamily="34" charset="0"/>
            </a:rPr>
            <a:t>Capacità di impegnarsi efficacemente con gli altri per un interesse comune</a:t>
          </a:r>
        </a:p>
      </dsp:txBody>
      <dsp:txXfrm>
        <a:off x="2794000" y="1947333"/>
        <a:ext cx="2539999" cy="1524000"/>
      </dsp:txXfrm>
    </dsp:sp>
    <dsp:sp modelId="{92B64086-5196-4004-905B-3BC1C88C94EB}">
      <dsp:nvSpPr>
        <dsp:cNvPr id="0" name=""/>
        <dsp:cNvSpPr/>
      </dsp:nvSpPr>
      <dsp:spPr>
        <a:xfrm>
          <a:off x="5587999" y="1947333"/>
          <a:ext cx="2539999" cy="1524000"/>
        </a:xfrm>
        <a:prstGeom prst="rect">
          <a:avLst/>
        </a:prstGeom>
        <a:gradFill rotWithShape="0">
          <a:gsLst>
            <a:gs pos="0">
              <a:schemeClr val="accent5">
                <a:hueOff val="-5632119"/>
                <a:satOff val="-14516"/>
                <a:lumOff val="-9804"/>
                <a:alphaOff val="0"/>
                <a:satMod val="103000"/>
                <a:lumMod val="102000"/>
                <a:tint val="94000"/>
              </a:schemeClr>
            </a:gs>
            <a:gs pos="50000">
              <a:schemeClr val="accent5">
                <a:hueOff val="-5632119"/>
                <a:satOff val="-14516"/>
                <a:lumOff val="-9804"/>
                <a:alphaOff val="0"/>
                <a:satMod val="110000"/>
                <a:lumMod val="100000"/>
                <a:shade val="100000"/>
              </a:schemeClr>
            </a:gs>
            <a:gs pos="100000">
              <a:schemeClr val="accent5">
                <a:hueOff val="-5632119"/>
                <a:satOff val="-14516"/>
                <a:lumOff val="-980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b="1" kern="1200" dirty="0">
              <a:latin typeface="Bahnschrift Light" panose="020B0502040204020203" pitchFamily="34" charset="0"/>
            </a:rPr>
            <a:t>Capacità di gestire conflitti</a:t>
          </a:r>
        </a:p>
      </dsp:txBody>
      <dsp:txXfrm>
        <a:off x="5587999" y="1947333"/>
        <a:ext cx="2539999" cy="1524000"/>
      </dsp:txXfrm>
    </dsp:sp>
    <dsp:sp modelId="{479425AB-DB69-4426-9673-39BFA1A2519A}">
      <dsp:nvSpPr>
        <dsp:cNvPr id="0" name=""/>
        <dsp:cNvSpPr/>
      </dsp:nvSpPr>
      <dsp:spPr>
        <a:xfrm>
          <a:off x="2794000" y="3725333"/>
          <a:ext cx="2539999" cy="1524000"/>
        </a:xfrm>
        <a:prstGeom prst="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it-IT" sz="1900" b="1" kern="1200" dirty="0">
              <a:latin typeface="Bahnschrift Light" panose="020B0502040204020203" pitchFamily="34" charset="0"/>
            </a:rPr>
            <a:t>Capacità di mantenere alta la motivazione</a:t>
          </a:r>
        </a:p>
      </dsp:txBody>
      <dsp:txXfrm>
        <a:off x="2794000" y="3725333"/>
        <a:ext cx="2539999" cy="1524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787948-0DD3-4288-80F4-665A9E4A8305}">
      <dsp:nvSpPr>
        <dsp:cNvPr id="0" name=""/>
        <dsp:cNvSpPr/>
      </dsp:nvSpPr>
      <dsp:spPr>
        <a:xfrm>
          <a:off x="0" y="33646"/>
          <a:ext cx="8128000" cy="5079999"/>
        </a:xfrm>
        <a:prstGeom prst="swooshArrow">
          <a:avLst>
            <a:gd name="adj1" fmla="val 25000"/>
            <a:gd name="adj2" fmla="val 25000"/>
          </a:avLst>
        </a:prstGeom>
        <a:noFill/>
        <a:ln w="19050">
          <a:solidFill>
            <a:srgbClr val="0070C0"/>
          </a:solidFill>
        </a:ln>
        <a:effectLst/>
      </dsp:spPr>
      <dsp:style>
        <a:lnRef idx="0">
          <a:scrgbClr r="0" g="0" b="0"/>
        </a:lnRef>
        <a:fillRef idx="1">
          <a:scrgbClr r="0" g="0" b="0"/>
        </a:fillRef>
        <a:effectRef idx="0">
          <a:scrgbClr r="0" g="0" b="0"/>
        </a:effectRef>
        <a:fontRef idx="minor"/>
      </dsp:style>
    </dsp:sp>
    <dsp:sp modelId="{20EE004A-76A6-4E92-8B0D-9A2DB698D9CF}">
      <dsp:nvSpPr>
        <dsp:cNvPr id="0" name=""/>
        <dsp:cNvSpPr/>
      </dsp:nvSpPr>
      <dsp:spPr>
        <a:xfrm>
          <a:off x="6201664" y="1199557"/>
          <a:ext cx="601472" cy="601472"/>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64EF6A-2E14-4466-A252-39F4794A0D43}">
      <dsp:nvSpPr>
        <dsp:cNvPr id="0" name=""/>
        <dsp:cNvSpPr/>
      </dsp:nvSpPr>
      <dsp:spPr>
        <a:xfrm>
          <a:off x="4120278" y="1669627"/>
          <a:ext cx="3251200" cy="3749040"/>
        </a:xfrm>
        <a:prstGeom prst="round2Diag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18708" bIns="0" numCol="1" spcCol="1270" anchor="t" anchorCtr="0">
          <a:noAutofit/>
        </a:bodyPr>
        <a:lstStyle/>
        <a:p>
          <a:pPr marL="0" lvl="0" indent="0" algn="r" defTabSz="2889250">
            <a:lnSpc>
              <a:spcPct val="90000"/>
            </a:lnSpc>
            <a:spcBef>
              <a:spcPct val="0"/>
            </a:spcBef>
            <a:spcAft>
              <a:spcPct val="35000"/>
            </a:spcAft>
            <a:buNone/>
          </a:pPr>
          <a:endParaRPr lang="it-IT" sz="6500" b="1" kern="1200" dirty="0">
            <a:solidFill>
              <a:srgbClr val="DF15B9"/>
            </a:solidFill>
            <a:latin typeface="Bahnschrift Light" panose="020B0502040204020203" pitchFamily="34" charset="0"/>
          </a:endParaRPr>
        </a:p>
      </dsp:txBody>
      <dsp:txXfrm>
        <a:off x="4278989" y="1828338"/>
        <a:ext cx="2933778" cy="343161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DCEA70-74CE-440C-A296-0E1663A65347}">
      <dsp:nvSpPr>
        <dsp:cNvPr id="0" name=""/>
        <dsp:cNvSpPr/>
      </dsp:nvSpPr>
      <dsp:spPr>
        <a:xfrm>
          <a:off x="5997" y="728"/>
          <a:ext cx="10015512" cy="159102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it-IT" sz="4200" b="1" kern="1200" dirty="0">
              <a:latin typeface="Bahnschrift Light" panose="020B0502040204020203" pitchFamily="34" charset="0"/>
            </a:rPr>
            <a:t>So qualcosa in più rispetto ai miei interessi?</a:t>
          </a:r>
        </a:p>
      </dsp:txBody>
      <dsp:txXfrm>
        <a:off x="52597" y="47328"/>
        <a:ext cx="9922312" cy="1497825"/>
      </dsp:txXfrm>
    </dsp:sp>
    <dsp:sp modelId="{14DA3DDE-A480-4D82-9C1E-533903AB05AA}">
      <dsp:nvSpPr>
        <dsp:cNvPr id="0" name=""/>
        <dsp:cNvSpPr/>
      </dsp:nvSpPr>
      <dsp:spPr>
        <a:xfrm>
          <a:off x="5997" y="1766138"/>
          <a:ext cx="6565618" cy="1591025"/>
        </a:xfrm>
        <a:prstGeom prst="roundRect">
          <a:avLst>
            <a:gd name="adj" fmla="val 10000"/>
          </a:avLst>
        </a:prstGeom>
        <a:solidFill>
          <a:srgbClr val="DF15B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b="1" kern="1200" dirty="0">
              <a:latin typeface="Bahnschrift Light" panose="020B0502040204020203" pitchFamily="34" charset="0"/>
            </a:rPr>
            <a:t>So meglio ciò che mi piace e ciò che non mi piace?</a:t>
          </a:r>
        </a:p>
      </dsp:txBody>
      <dsp:txXfrm>
        <a:off x="52597" y="1812738"/>
        <a:ext cx="6472418" cy="1497825"/>
      </dsp:txXfrm>
    </dsp:sp>
    <dsp:sp modelId="{F549BC01-40A7-4163-9E98-7E5DD506B6F7}">
      <dsp:nvSpPr>
        <dsp:cNvPr id="0" name=""/>
        <dsp:cNvSpPr/>
      </dsp:nvSpPr>
      <dsp:spPr>
        <a:xfrm>
          <a:off x="5997" y="3531548"/>
          <a:ext cx="1591279" cy="1591025"/>
        </a:xfrm>
        <a:prstGeom prst="roundRect">
          <a:avLst>
            <a:gd name="adj" fmla="val 10000"/>
          </a:avLst>
        </a:prstGeom>
        <a:solidFill>
          <a:srgbClr val="DF15B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Bahnschrift Light" panose="020B0502040204020203" pitchFamily="34" charset="0"/>
            </a:rPr>
            <a:t>Qualcosa di ciò che ho fatto ha a che fare con il futuro che immagino per me?</a:t>
          </a:r>
        </a:p>
      </dsp:txBody>
      <dsp:txXfrm>
        <a:off x="52597" y="3578148"/>
        <a:ext cx="1498079" cy="1497825"/>
      </dsp:txXfrm>
    </dsp:sp>
    <dsp:sp modelId="{0042A292-F16A-4A01-9764-F27BDEB4E908}">
      <dsp:nvSpPr>
        <dsp:cNvPr id="0" name=""/>
        <dsp:cNvSpPr/>
      </dsp:nvSpPr>
      <dsp:spPr>
        <a:xfrm>
          <a:off x="1664110" y="3531548"/>
          <a:ext cx="1591279" cy="1591025"/>
        </a:xfrm>
        <a:prstGeom prst="roundRect">
          <a:avLst>
            <a:gd name="adj" fmla="val 10000"/>
          </a:avLst>
        </a:prstGeom>
        <a:solidFill>
          <a:srgbClr val="DF15B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Bahnschrift Light" panose="020B0502040204020203" pitchFamily="34" charset="0"/>
            </a:rPr>
            <a:t>L’esperienza che ho svolto mi può aiutare a scegliere?</a:t>
          </a:r>
        </a:p>
      </dsp:txBody>
      <dsp:txXfrm>
        <a:off x="1710710" y="3578148"/>
        <a:ext cx="1498079" cy="1497825"/>
      </dsp:txXfrm>
    </dsp:sp>
    <dsp:sp modelId="{079727C1-6DBF-4062-92F1-471A1764C33B}">
      <dsp:nvSpPr>
        <dsp:cNvPr id="0" name=""/>
        <dsp:cNvSpPr/>
      </dsp:nvSpPr>
      <dsp:spPr>
        <a:xfrm>
          <a:off x="3322224" y="3531548"/>
          <a:ext cx="1591279" cy="1591025"/>
        </a:xfrm>
        <a:prstGeom prst="roundRect">
          <a:avLst>
            <a:gd name="adj" fmla="val 10000"/>
          </a:avLst>
        </a:prstGeom>
        <a:solidFill>
          <a:srgbClr val="E3DC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Bahnschrift Light" panose="020B0502040204020203" pitchFamily="34" charset="0"/>
            </a:rPr>
            <a:t>Ho avuto modo di verificare alcune delle mie competenze tecniche?</a:t>
          </a:r>
        </a:p>
      </dsp:txBody>
      <dsp:txXfrm>
        <a:off x="3368824" y="3578148"/>
        <a:ext cx="1498079" cy="1497825"/>
      </dsp:txXfrm>
    </dsp:sp>
    <dsp:sp modelId="{C94F7BA0-06DC-4293-97FB-8A7AF596AF8A}">
      <dsp:nvSpPr>
        <dsp:cNvPr id="0" name=""/>
        <dsp:cNvSpPr/>
      </dsp:nvSpPr>
      <dsp:spPr>
        <a:xfrm>
          <a:off x="4980337" y="3531548"/>
          <a:ext cx="1591279" cy="1591025"/>
        </a:xfrm>
        <a:prstGeom prst="roundRect">
          <a:avLst>
            <a:gd name="adj" fmla="val 10000"/>
          </a:avLst>
        </a:prstGeom>
        <a:solidFill>
          <a:srgbClr val="E3DC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Bahnschrift Light" panose="020B0502040204020203" pitchFamily="34" charset="0"/>
            </a:rPr>
            <a:t>Ho capito quale direzione deve prendere la mia formazione?</a:t>
          </a:r>
        </a:p>
      </dsp:txBody>
      <dsp:txXfrm>
        <a:off x="5026937" y="3578148"/>
        <a:ext cx="1498079" cy="1497825"/>
      </dsp:txXfrm>
    </dsp:sp>
    <dsp:sp modelId="{60959A3F-7958-4E90-9EEA-84812223F537}">
      <dsp:nvSpPr>
        <dsp:cNvPr id="0" name=""/>
        <dsp:cNvSpPr/>
      </dsp:nvSpPr>
      <dsp:spPr>
        <a:xfrm>
          <a:off x="6705283" y="1766138"/>
          <a:ext cx="1591279" cy="1591025"/>
        </a:xfrm>
        <a:prstGeom prst="roundRect">
          <a:avLst>
            <a:gd name="adj" fmla="val 10000"/>
          </a:avLst>
        </a:prstGeom>
        <a:solidFill>
          <a:srgbClr val="DF15B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b="1" kern="1200" dirty="0">
              <a:latin typeface="Bahnschrift Light" panose="020B0502040204020203" pitchFamily="34" charset="0"/>
            </a:rPr>
            <a:t>C’è qualcosa che ho fatto e che mi interessa davvero?</a:t>
          </a:r>
        </a:p>
      </dsp:txBody>
      <dsp:txXfrm>
        <a:off x="6751883" y="1812738"/>
        <a:ext cx="1498079" cy="1497825"/>
      </dsp:txXfrm>
    </dsp:sp>
    <dsp:sp modelId="{45618EEC-B994-4EC2-BFE4-DE5FD8F9E6F5}">
      <dsp:nvSpPr>
        <dsp:cNvPr id="0" name=""/>
        <dsp:cNvSpPr/>
      </dsp:nvSpPr>
      <dsp:spPr>
        <a:xfrm>
          <a:off x="8430230" y="1766138"/>
          <a:ext cx="1591279" cy="1591025"/>
        </a:xfrm>
        <a:prstGeom prst="roundRect">
          <a:avLst>
            <a:gd name="adj" fmla="val 10000"/>
          </a:avLst>
        </a:prstGeom>
        <a:solidFill>
          <a:srgbClr val="DF15B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b="1" kern="1200" dirty="0">
              <a:latin typeface="Bahnschrift Light" panose="020B0502040204020203" pitchFamily="34" charset="0"/>
            </a:rPr>
            <a:t>Conosco meglio il mondo del lavoro e delle professioni?</a:t>
          </a:r>
        </a:p>
      </dsp:txBody>
      <dsp:txXfrm>
        <a:off x="8476830" y="1812738"/>
        <a:ext cx="1498079" cy="149782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DAFFF5-3B5F-45D2-A9B2-F1062731B071}">
      <dsp:nvSpPr>
        <dsp:cNvPr id="0" name=""/>
        <dsp:cNvSpPr/>
      </dsp:nvSpPr>
      <dsp:spPr>
        <a:xfrm>
          <a:off x="1967376" y="335314"/>
          <a:ext cx="4333296" cy="4333296"/>
        </a:xfrm>
        <a:prstGeom prst="pie">
          <a:avLst>
            <a:gd name="adj1" fmla="val 16200000"/>
            <a:gd name="adj2" fmla="val 180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it-IT" sz="1900" kern="1200" dirty="0"/>
            <a:t>Collegamento a competenze specifiche e trasversali</a:t>
          </a:r>
        </a:p>
      </dsp:txBody>
      <dsp:txXfrm>
        <a:off x="4251126" y="1253560"/>
        <a:ext cx="1547605" cy="1289671"/>
      </dsp:txXfrm>
    </dsp:sp>
    <dsp:sp modelId="{0AFE0E30-3CDB-4DE5-ABFD-CFE18B196B59}">
      <dsp:nvSpPr>
        <dsp:cNvPr id="0" name=""/>
        <dsp:cNvSpPr/>
      </dsp:nvSpPr>
      <dsp:spPr>
        <a:xfrm>
          <a:off x="1878130" y="490075"/>
          <a:ext cx="4333296" cy="4333296"/>
        </a:xfrm>
        <a:prstGeom prst="pie">
          <a:avLst>
            <a:gd name="adj1" fmla="val 1800000"/>
            <a:gd name="adj2" fmla="val 9000000"/>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it-IT" sz="1900" kern="1200" dirty="0"/>
            <a:t>Riflessione sul valore orientativo dell’esperienza</a:t>
          </a:r>
        </a:p>
      </dsp:txBody>
      <dsp:txXfrm>
        <a:off x="2909868" y="3301559"/>
        <a:ext cx="2321408" cy="1134910"/>
      </dsp:txXfrm>
    </dsp:sp>
    <dsp:sp modelId="{10E7DEB8-213B-45F4-AAEB-383DBAB6D0AF}">
      <dsp:nvSpPr>
        <dsp:cNvPr id="0" name=""/>
        <dsp:cNvSpPr/>
      </dsp:nvSpPr>
      <dsp:spPr>
        <a:xfrm>
          <a:off x="1788885" y="335314"/>
          <a:ext cx="4333296" cy="4333296"/>
        </a:xfrm>
        <a:prstGeom prst="pie">
          <a:avLst>
            <a:gd name="adj1" fmla="val 9000000"/>
            <a:gd name="adj2" fmla="val 16200000"/>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it-IT" sz="1900" kern="1200" dirty="0"/>
            <a:t>Racconto dell’esperienza</a:t>
          </a:r>
        </a:p>
      </dsp:txBody>
      <dsp:txXfrm>
        <a:off x="2290825" y="1253560"/>
        <a:ext cx="1547605" cy="1289671"/>
      </dsp:txXfrm>
    </dsp:sp>
    <dsp:sp modelId="{B3341B70-DFDC-4C52-9791-7E6FC2B0A8FA}">
      <dsp:nvSpPr>
        <dsp:cNvPr id="0" name=""/>
        <dsp:cNvSpPr/>
      </dsp:nvSpPr>
      <dsp:spPr>
        <a:xfrm>
          <a:off x="1699482" y="67062"/>
          <a:ext cx="4869799" cy="4869799"/>
        </a:xfrm>
        <a:prstGeom prst="circularArrow">
          <a:avLst>
            <a:gd name="adj1" fmla="val 5085"/>
            <a:gd name="adj2" fmla="val 327528"/>
            <a:gd name="adj3" fmla="val 1472472"/>
            <a:gd name="adj4" fmla="val 16199432"/>
            <a:gd name="adj5" fmla="val 5932"/>
          </a:avLst>
        </a:prstGeom>
        <a:solidFill>
          <a:srgbClr val="FFFF00"/>
        </a:solidFill>
        <a:ln>
          <a:noFill/>
        </a:ln>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4FD9934F-855E-4D0E-B046-FE14E2C53811}">
      <dsp:nvSpPr>
        <dsp:cNvPr id="0" name=""/>
        <dsp:cNvSpPr/>
      </dsp:nvSpPr>
      <dsp:spPr>
        <a:xfrm>
          <a:off x="1609879" y="221549"/>
          <a:ext cx="4869799" cy="4869799"/>
        </a:xfrm>
        <a:prstGeom prst="circularArrow">
          <a:avLst>
            <a:gd name="adj1" fmla="val 5085"/>
            <a:gd name="adj2" fmla="val 327528"/>
            <a:gd name="adj3" fmla="val 8671970"/>
            <a:gd name="adj4" fmla="val 1800502"/>
            <a:gd name="adj5" fmla="val 5932"/>
          </a:avLst>
        </a:prstGeom>
        <a:solidFill>
          <a:srgbClr val="DF15B9"/>
        </a:solidFill>
        <a:ln>
          <a:noFill/>
        </a:ln>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1A96DB7C-9F0F-4584-9B9B-A9A83D922BA7}">
      <dsp:nvSpPr>
        <dsp:cNvPr id="0" name=""/>
        <dsp:cNvSpPr/>
      </dsp:nvSpPr>
      <dsp:spPr>
        <a:xfrm>
          <a:off x="1520276" y="67062"/>
          <a:ext cx="4869799" cy="4869799"/>
        </a:xfrm>
        <a:prstGeom prst="circularArrow">
          <a:avLst>
            <a:gd name="adj1" fmla="val 5085"/>
            <a:gd name="adj2" fmla="val 327528"/>
            <a:gd name="adj3" fmla="val 15873039"/>
            <a:gd name="adj4" fmla="val 9000000"/>
            <a:gd name="adj5" fmla="val 5932"/>
          </a:avLst>
        </a:prstGeom>
        <a:solidFill>
          <a:srgbClr val="00B0F0"/>
        </a:solidFill>
        <a:ln>
          <a:noFill/>
        </a:ln>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6F942F-D9E6-4B4C-96EE-2750BEAE3F6A}">
      <dsp:nvSpPr>
        <dsp:cNvPr id="0" name=""/>
        <dsp:cNvSpPr/>
      </dsp:nvSpPr>
      <dsp:spPr>
        <a:xfrm>
          <a:off x="654583" y="0"/>
          <a:ext cx="7418618" cy="4351338"/>
        </a:xfrm>
        <a:prstGeom prst="rightArrow">
          <a:avLst/>
        </a:prstGeom>
        <a:solidFill>
          <a:schemeClr val="bg1">
            <a:lumMod val="95000"/>
          </a:schemeClr>
        </a:solidFill>
        <a:ln w="38100">
          <a:solidFill>
            <a:srgbClr val="0070C0"/>
          </a:solidFill>
        </a:ln>
        <a:effectLst/>
      </dsp:spPr>
      <dsp:style>
        <a:lnRef idx="0">
          <a:scrgbClr r="0" g="0" b="0"/>
        </a:lnRef>
        <a:fillRef idx="1">
          <a:scrgbClr r="0" g="0" b="0"/>
        </a:fillRef>
        <a:effectRef idx="0">
          <a:scrgbClr r="0" g="0" b="0"/>
        </a:effectRef>
        <a:fontRef idx="minor"/>
      </dsp:style>
    </dsp:sp>
    <dsp:sp modelId="{AB979566-2A00-44B8-BAC4-99E817618AD3}">
      <dsp:nvSpPr>
        <dsp:cNvPr id="0" name=""/>
        <dsp:cNvSpPr/>
      </dsp:nvSpPr>
      <dsp:spPr>
        <a:xfrm>
          <a:off x="5825" y="1305401"/>
          <a:ext cx="2076115" cy="1740535"/>
        </a:xfrm>
        <a:prstGeom prst="roundRect">
          <a:avLst/>
        </a:prstGeom>
        <a:solidFill>
          <a:schemeClr val="bg1">
            <a:lumMod val="75000"/>
          </a:schemeClr>
        </a:solidFill>
        <a:ln w="38100" cap="flat" cmpd="sng" algn="ctr">
          <a:solidFill>
            <a:srgbClr val="DF15B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it-IT" sz="3100" b="1" kern="1200" cap="small" baseline="0" dirty="0">
              <a:solidFill>
                <a:srgbClr val="002060"/>
              </a:solidFill>
              <a:latin typeface="Bahnschrift Light" panose="020B0502040204020203" pitchFamily="34" charset="0"/>
            </a:rPr>
            <a:t>Contesto</a:t>
          </a:r>
        </a:p>
      </dsp:txBody>
      <dsp:txXfrm>
        <a:off x="90791" y="1390367"/>
        <a:ext cx="1906183" cy="1570603"/>
      </dsp:txXfrm>
    </dsp:sp>
    <dsp:sp modelId="{694D64BD-7368-4454-8FF1-F4EA751F7A17}">
      <dsp:nvSpPr>
        <dsp:cNvPr id="0" name=""/>
        <dsp:cNvSpPr/>
      </dsp:nvSpPr>
      <dsp:spPr>
        <a:xfrm>
          <a:off x="2219165" y="1305401"/>
          <a:ext cx="2076115" cy="1740535"/>
        </a:xfrm>
        <a:prstGeom prst="roundRect">
          <a:avLst/>
        </a:prstGeom>
        <a:solidFill>
          <a:schemeClr val="bg1">
            <a:lumMod val="75000"/>
          </a:schemeClr>
        </a:solidFill>
        <a:ln w="38100" cap="flat" cmpd="sng" algn="ctr">
          <a:solidFill>
            <a:srgbClr val="00B0F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it-IT" sz="3100" b="1" kern="1200" cap="small" baseline="0" dirty="0">
              <a:solidFill>
                <a:srgbClr val="002060"/>
              </a:solidFill>
              <a:latin typeface="Bahnschrift Light" panose="020B0502040204020203" pitchFamily="34" charset="0"/>
            </a:rPr>
            <a:t>Progetto</a:t>
          </a:r>
        </a:p>
      </dsp:txBody>
      <dsp:txXfrm>
        <a:off x="2304131" y="1390367"/>
        <a:ext cx="1906183" cy="1570603"/>
      </dsp:txXfrm>
    </dsp:sp>
    <dsp:sp modelId="{28FDDBAD-9E1D-48C9-83F0-347DBDA3EE5F}">
      <dsp:nvSpPr>
        <dsp:cNvPr id="0" name=""/>
        <dsp:cNvSpPr/>
      </dsp:nvSpPr>
      <dsp:spPr>
        <a:xfrm>
          <a:off x="4432504" y="1305401"/>
          <a:ext cx="2076115" cy="1740535"/>
        </a:xfrm>
        <a:prstGeom prst="roundRect">
          <a:avLst/>
        </a:prstGeom>
        <a:solidFill>
          <a:schemeClr val="bg1">
            <a:lumMod val="75000"/>
          </a:schemeClr>
        </a:solidFill>
        <a:ln w="38100" cap="flat" cmpd="sng" algn="ctr">
          <a:solidFill>
            <a:srgbClr val="FFC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it-IT" sz="3100" b="1" kern="1200" cap="small" baseline="0" dirty="0">
              <a:solidFill>
                <a:srgbClr val="002060"/>
              </a:solidFill>
              <a:latin typeface="Bahnschrift Light" panose="020B0502040204020203" pitchFamily="34" charset="0"/>
            </a:rPr>
            <a:t>Attività svolte</a:t>
          </a:r>
        </a:p>
      </dsp:txBody>
      <dsp:txXfrm>
        <a:off x="4517470" y="1390367"/>
        <a:ext cx="1906183" cy="1570603"/>
      </dsp:txXfrm>
    </dsp:sp>
    <dsp:sp modelId="{D925DC50-4057-4164-B34D-962E7959632E}">
      <dsp:nvSpPr>
        <dsp:cNvPr id="0" name=""/>
        <dsp:cNvSpPr/>
      </dsp:nvSpPr>
      <dsp:spPr>
        <a:xfrm>
          <a:off x="6645844" y="1305401"/>
          <a:ext cx="2076115" cy="1740535"/>
        </a:xfrm>
        <a:prstGeom prst="roundRect">
          <a:avLst/>
        </a:prstGeom>
        <a:solidFill>
          <a:schemeClr val="bg1">
            <a:lumMod val="75000"/>
          </a:schemeClr>
        </a:solidFill>
        <a:ln w="38100" cap="flat" cmpd="sng" algn="ctr">
          <a:solidFill>
            <a:srgbClr val="01FF7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it-IT" sz="3100" b="1" kern="1200" cap="small" baseline="0" dirty="0">
              <a:solidFill>
                <a:srgbClr val="002060"/>
              </a:solidFill>
              <a:latin typeface="Bahnschrift Light" panose="020B0502040204020203" pitchFamily="34" charset="0"/>
            </a:rPr>
            <a:t>Risultato finale</a:t>
          </a:r>
        </a:p>
      </dsp:txBody>
      <dsp:txXfrm>
        <a:off x="6730810" y="1390367"/>
        <a:ext cx="1906183" cy="157060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4#2">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3">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4">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8AF023-F5B9-4489-935B-B1AFAED8D052}" type="datetimeFigureOut">
              <a:rPr lang="it-IT" smtClean="0"/>
              <a:pPr/>
              <a:t>02/05/2023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A14B96-5036-4919-87F9-B205347EEAD0}" type="slidenum">
              <a:rPr lang="it-IT" smtClean="0"/>
              <a:pPr/>
              <a:t>‹N›</a:t>
            </a:fld>
            <a:endParaRPr lang="it-IT"/>
          </a:p>
        </p:txBody>
      </p:sp>
    </p:spTree>
    <p:extLst>
      <p:ext uri="{BB962C8B-B14F-4D97-AF65-F5344CB8AC3E}">
        <p14:creationId xmlns:p14="http://schemas.microsoft.com/office/powerpoint/2010/main" val="3305055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dirty="0"/>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1</a:t>
            </a:fld>
            <a:endParaRPr lang="it-IT" altLang="it-IT"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22</a:t>
            </a:fld>
            <a:endParaRPr lang="it-IT" altLang="it-IT"/>
          </a:p>
        </p:txBody>
      </p:sp>
    </p:spTree>
    <p:extLst>
      <p:ext uri="{BB962C8B-B14F-4D97-AF65-F5344CB8AC3E}">
        <p14:creationId xmlns:p14="http://schemas.microsoft.com/office/powerpoint/2010/main" val="399524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23</a:t>
            </a:fld>
            <a:endParaRPr lang="it-IT" altLang="it-IT"/>
          </a:p>
        </p:txBody>
      </p:sp>
    </p:spTree>
    <p:extLst>
      <p:ext uri="{BB962C8B-B14F-4D97-AF65-F5344CB8AC3E}">
        <p14:creationId xmlns:p14="http://schemas.microsoft.com/office/powerpoint/2010/main" val="1554363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24</a:t>
            </a:fld>
            <a:endParaRPr lang="it-IT" altLang="it-IT"/>
          </a:p>
        </p:txBody>
      </p:sp>
    </p:spTree>
    <p:extLst>
      <p:ext uri="{BB962C8B-B14F-4D97-AF65-F5344CB8AC3E}">
        <p14:creationId xmlns:p14="http://schemas.microsoft.com/office/powerpoint/2010/main" val="3871165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dirty="0"/>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25</a:t>
            </a:fld>
            <a:endParaRPr lang="it-IT" altLang="it-IT" dirty="0"/>
          </a:p>
        </p:txBody>
      </p:sp>
    </p:spTree>
    <p:extLst>
      <p:ext uri="{BB962C8B-B14F-4D97-AF65-F5344CB8AC3E}">
        <p14:creationId xmlns:p14="http://schemas.microsoft.com/office/powerpoint/2010/main" val="726274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dirty="0"/>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2</a:t>
            </a:fld>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3</a:t>
            </a:fld>
            <a:endParaRPr lang="it-IT" altLang="it-IT"/>
          </a:p>
        </p:txBody>
      </p:sp>
    </p:spTree>
    <p:extLst>
      <p:ext uri="{BB962C8B-B14F-4D97-AF65-F5344CB8AC3E}">
        <p14:creationId xmlns:p14="http://schemas.microsoft.com/office/powerpoint/2010/main" val="1446778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dirty="0"/>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12</a:t>
            </a:fld>
            <a:endParaRPr lang="it-IT" altLang="it-IT"/>
          </a:p>
        </p:txBody>
      </p:sp>
    </p:spTree>
    <p:extLst>
      <p:ext uri="{BB962C8B-B14F-4D97-AF65-F5344CB8AC3E}">
        <p14:creationId xmlns:p14="http://schemas.microsoft.com/office/powerpoint/2010/main" val="607044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13</a:t>
            </a:fld>
            <a:endParaRPr lang="it-IT" altLang="it-IT"/>
          </a:p>
        </p:txBody>
      </p:sp>
    </p:spTree>
    <p:extLst>
      <p:ext uri="{BB962C8B-B14F-4D97-AF65-F5344CB8AC3E}">
        <p14:creationId xmlns:p14="http://schemas.microsoft.com/office/powerpoint/2010/main" val="2294405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16</a:t>
            </a:fld>
            <a:endParaRPr lang="it-IT" altLang="it-IT"/>
          </a:p>
        </p:txBody>
      </p:sp>
    </p:spTree>
    <p:extLst>
      <p:ext uri="{BB962C8B-B14F-4D97-AF65-F5344CB8AC3E}">
        <p14:creationId xmlns:p14="http://schemas.microsoft.com/office/powerpoint/2010/main" val="27691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A14B96-5036-4919-87F9-B205347EEAD0}" type="slidenum">
              <a:rPr lang="it-IT" smtClean="0"/>
              <a:pPr/>
              <a:t>19</a:t>
            </a:fld>
            <a:endParaRPr lang="it-IT"/>
          </a:p>
        </p:txBody>
      </p:sp>
    </p:spTree>
    <p:extLst>
      <p:ext uri="{BB962C8B-B14F-4D97-AF65-F5344CB8AC3E}">
        <p14:creationId xmlns:p14="http://schemas.microsoft.com/office/powerpoint/2010/main" val="3839975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20</a:t>
            </a:fld>
            <a:endParaRPr lang="it-IT" altLang="it-IT"/>
          </a:p>
        </p:txBody>
      </p:sp>
    </p:spTree>
    <p:extLst>
      <p:ext uri="{BB962C8B-B14F-4D97-AF65-F5344CB8AC3E}">
        <p14:creationId xmlns:p14="http://schemas.microsoft.com/office/powerpoint/2010/main" val="24269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egnaposto immagine diapositiva 1">
            <a:extLst>
              <a:ext uri="{FF2B5EF4-FFF2-40B4-BE49-F238E27FC236}">
                <a16:creationId xmlns:a16="http://schemas.microsoft.com/office/drawing/2014/main" id="{E5659701-64FE-4888-AD6F-8B3629FB5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Segnaposto note 2">
            <a:extLst>
              <a:ext uri="{FF2B5EF4-FFF2-40B4-BE49-F238E27FC236}">
                <a16:creationId xmlns:a16="http://schemas.microsoft.com/office/drawing/2014/main" id="{DAC24EE6-68BC-481C-8D4E-0481059447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6148" name="Segnaposto numero diapositiva 3">
            <a:extLst>
              <a:ext uri="{FF2B5EF4-FFF2-40B4-BE49-F238E27FC236}">
                <a16:creationId xmlns:a16="http://schemas.microsoft.com/office/drawing/2014/main" id="{63AFDAB3-C82B-491E-8951-9CC4F0CDE9E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536C89-CA48-4AE4-AB17-CEB0BC0CA86E}" type="slidenum">
              <a:rPr lang="it-IT" altLang="it-IT" smtClean="0"/>
              <a:pPr>
                <a:spcBef>
                  <a:spcPct val="0"/>
                </a:spcBef>
              </a:pPr>
              <a:t>21</a:t>
            </a:fld>
            <a:endParaRPr lang="it-IT" altLang="it-IT"/>
          </a:p>
        </p:txBody>
      </p:sp>
    </p:spTree>
    <p:extLst>
      <p:ext uri="{BB962C8B-B14F-4D97-AF65-F5344CB8AC3E}">
        <p14:creationId xmlns:p14="http://schemas.microsoft.com/office/powerpoint/2010/main" val="3949651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CD2E82-BD25-4B0D-9A56-47D13A6808C1}"/>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C26F5DE7-612F-40FC-A90D-91F69E566E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0D091C9B-2B21-4F8A-B427-68D5366CEAC5}"/>
              </a:ext>
            </a:extLst>
          </p:cNvPr>
          <p:cNvSpPr>
            <a:spLocks noGrp="1"/>
          </p:cNvSpPr>
          <p:nvPr>
            <p:ph type="dt" sz="half" idx="10"/>
          </p:nvPr>
        </p:nvSpPr>
        <p:spPr/>
        <p:txBody>
          <a:bodyPr/>
          <a:lstStyle/>
          <a:p>
            <a:fld id="{048500BD-0EB2-49D0-AB7A-6DEAC0E7FF24}" type="datetimeFigureOut">
              <a:rPr lang="it-IT" smtClean="0"/>
              <a:pPr/>
              <a:t>02/05/2023</a:t>
            </a:fld>
            <a:endParaRPr lang="it-IT"/>
          </a:p>
        </p:txBody>
      </p:sp>
      <p:sp>
        <p:nvSpPr>
          <p:cNvPr id="5" name="Segnaposto piè di pagina 4">
            <a:extLst>
              <a:ext uri="{FF2B5EF4-FFF2-40B4-BE49-F238E27FC236}">
                <a16:creationId xmlns:a16="http://schemas.microsoft.com/office/drawing/2014/main" id="{E4481B51-D230-4BFC-BE80-B8AB7C64A90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5B3808D-C169-483E-AE29-722505E725A2}"/>
              </a:ext>
            </a:extLst>
          </p:cNvPr>
          <p:cNvSpPr>
            <a:spLocks noGrp="1"/>
          </p:cNvSpPr>
          <p:nvPr>
            <p:ph type="sldNum" sz="quarter" idx="12"/>
          </p:nvPr>
        </p:nvSpPr>
        <p:spPr/>
        <p:txBody>
          <a:bodyPr/>
          <a:lstStyle/>
          <a:p>
            <a:fld id="{3D23E275-72D2-4A5A-ABC1-D1C2001D88B5}" type="slidenum">
              <a:rPr lang="it-IT" smtClean="0"/>
              <a:pPr/>
              <a:t>‹N›</a:t>
            </a:fld>
            <a:endParaRPr lang="it-IT"/>
          </a:p>
        </p:txBody>
      </p:sp>
    </p:spTree>
    <p:extLst>
      <p:ext uri="{BB962C8B-B14F-4D97-AF65-F5344CB8AC3E}">
        <p14:creationId xmlns:p14="http://schemas.microsoft.com/office/powerpoint/2010/main" val="36024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8804F8-873D-4286-AC64-F09507EC4BFC}"/>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F3D2A2D-8999-480D-9279-4238FCABB638}"/>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DAABEAC-78A6-40B8-BD5E-BE470B323780}"/>
              </a:ext>
            </a:extLst>
          </p:cNvPr>
          <p:cNvSpPr>
            <a:spLocks noGrp="1"/>
          </p:cNvSpPr>
          <p:nvPr>
            <p:ph type="dt" sz="half" idx="10"/>
          </p:nvPr>
        </p:nvSpPr>
        <p:spPr/>
        <p:txBody>
          <a:bodyPr/>
          <a:lstStyle/>
          <a:p>
            <a:fld id="{048500BD-0EB2-49D0-AB7A-6DEAC0E7FF24}" type="datetimeFigureOut">
              <a:rPr lang="it-IT" smtClean="0"/>
              <a:pPr/>
              <a:t>02/05/2023</a:t>
            </a:fld>
            <a:endParaRPr lang="it-IT"/>
          </a:p>
        </p:txBody>
      </p:sp>
      <p:sp>
        <p:nvSpPr>
          <p:cNvPr id="5" name="Segnaposto piè di pagina 4">
            <a:extLst>
              <a:ext uri="{FF2B5EF4-FFF2-40B4-BE49-F238E27FC236}">
                <a16:creationId xmlns:a16="http://schemas.microsoft.com/office/drawing/2014/main" id="{809ADB35-62D7-4A7B-A641-CB912F62D60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D386A6F-47E3-4C70-AFF7-EA0D0220C86B}"/>
              </a:ext>
            </a:extLst>
          </p:cNvPr>
          <p:cNvSpPr>
            <a:spLocks noGrp="1"/>
          </p:cNvSpPr>
          <p:nvPr>
            <p:ph type="sldNum" sz="quarter" idx="12"/>
          </p:nvPr>
        </p:nvSpPr>
        <p:spPr/>
        <p:txBody>
          <a:bodyPr/>
          <a:lstStyle/>
          <a:p>
            <a:fld id="{3D23E275-72D2-4A5A-ABC1-D1C2001D88B5}" type="slidenum">
              <a:rPr lang="it-IT" smtClean="0"/>
              <a:pPr/>
              <a:t>‹N›</a:t>
            </a:fld>
            <a:endParaRPr lang="it-IT"/>
          </a:p>
        </p:txBody>
      </p:sp>
    </p:spTree>
    <p:extLst>
      <p:ext uri="{BB962C8B-B14F-4D97-AF65-F5344CB8AC3E}">
        <p14:creationId xmlns:p14="http://schemas.microsoft.com/office/powerpoint/2010/main" val="848771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09A1DCA4-B36B-472C-A61E-D5CFD9232F0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BE177F4-C092-46AC-A89A-C117B71075CA}"/>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A77D74-E939-453F-AA39-3C3713629240}"/>
              </a:ext>
            </a:extLst>
          </p:cNvPr>
          <p:cNvSpPr>
            <a:spLocks noGrp="1"/>
          </p:cNvSpPr>
          <p:nvPr>
            <p:ph type="dt" sz="half" idx="10"/>
          </p:nvPr>
        </p:nvSpPr>
        <p:spPr/>
        <p:txBody>
          <a:bodyPr/>
          <a:lstStyle/>
          <a:p>
            <a:fld id="{048500BD-0EB2-49D0-AB7A-6DEAC0E7FF24}" type="datetimeFigureOut">
              <a:rPr lang="it-IT" smtClean="0"/>
              <a:pPr/>
              <a:t>02/05/2023</a:t>
            </a:fld>
            <a:endParaRPr lang="it-IT"/>
          </a:p>
        </p:txBody>
      </p:sp>
      <p:sp>
        <p:nvSpPr>
          <p:cNvPr id="5" name="Segnaposto piè di pagina 4">
            <a:extLst>
              <a:ext uri="{FF2B5EF4-FFF2-40B4-BE49-F238E27FC236}">
                <a16:creationId xmlns:a16="http://schemas.microsoft.com/office/drawing/2014/main" id="{DB9F1A38-F740-4612-9500-8505AF5D214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824B7A2-D71E-4722-BC19-8B1682D92814}"/>
              </a:ext>
            </a:extLst>
          </p:cNvPr>
          <p:cNvSpPr>
            <a:spLocks noGrp="1"/>
          </p:cNvSpPr>
          <p:nvPr>
            <p:ph type="sldNum" sz="quarter" idx="12"/>
          </p:nvPr>
        </p:nvSpPr>
        <p:spPr/>
        <p:txBody>
          <a:bodyPr/>
          <a:lstStyle/>
          <a:p>
            <a:fld id="{3D23E275-72D2-4A5A-ABC1-D1C2001D88B5}" type="slidenum">
              <a:rPr lang="it-IT" smtClean="0"/>
              <a:pPr/>
              <a:t>‹N›</a:t>
            </a:fld>
            <a:endParaRPr lang="it-IT"/>
          </a:p>
        </p:txBody>
      </p:sp>
    </p:spTree>
    <p:extLst>
      <p:ext uri="{BB962C8B-B14F-4D97-AF65-F5344CB8AC3E}">
        <p14:creationId xmlns:p14="http://schemas.microsoft.com/office/powerpoint/2010/main" val="18738252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5/2/2023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extLst>
      <p:ext uri="{BB962C8B-B14F-4D97-AF65-F5344CB8AC3E}">
        <p14:creationId xmlns:p14="http://schemas.microsoft.com/office/powerpoint/2010/main" val="1999998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rgbClr val="A30000"/>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400" b="1" i="0" u="heavy">
                <a:solidFill>
                  <a:schemeClr val="bg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5/2/2023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extLst>
      <p:ext uri="{BB962C8B-B14F-4D97-AF65-F5344CB8AC3E}">
        <p14:creationId xmlns:p14="http://schemas.microsoft.com/office/powerpoint/2010/main" val="2465617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rgbClr val="A30000"/>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5/2/2023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extLst>
      <p:ext uri="{BB962C8B-B14F-4D97-AF65-F5344CB8AC3E}">
        <p14:creationId xmlns:p14="http://schemas.microsoft.com/office/powerpoint/2010/main" val="10182396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rgbClr val="A30000"/>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5/2/2023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extLst>
      <p:ext uri="{BB962C8B-B14F-4D97-AF65-F5344CB8AC3E}">
        <p14:creationId xmlns:p14="http://schemas.microsoft.com/office/powerpoint/2010/main" val="27130551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5/2/2023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extLst>
      <p:ext uri="{BB962C8B-B14F-4D97-AF65-F5344CB8AC3E}">
        <p14:creationId xmlns:p14="http://schemas.microsoft.com/office/powerpoint/2010/main" val="4190726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B739D2-0230-4E3D-B2F4-30067BF1426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0F3937D-4769-4061-944E-E17704D9E155}"/>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3D131E6-7736-4614-A4B3-DA1E19F4C058}"/>
              </a:ext>
            </a:extLst>
          </p:cNvPr>
          <p:cNvSpPr>
            <a:spLocks noGrp="1"/>
          </p:cNvSpPr>
          <p:nvPr>
            <p:ph type="dt" sz="half" idx="10"/>
          </p:nvPr>
        </p:nvSpPr>
        <p:spPr/>
        <p:txBody>
          <a:bodyPr/>
          <a:lstStyle/>
          <a:p>
            <a:fld id="{048500BD-0EB2-49D0-AB7A-6DEAC0E7FF24}" type="datetimeFigureOut">
              <a:rPr lang="it-IT" smtClean="0"/>
              <a:pPr/>
              <a:t>02/05/2023</a:t>
            </a:fld>
            <a:endParaRPr lang="it-IT"/>
          </a:p>
        </p:txBody>
      </p:sp>
      <p:sp>
        <p:nvSpPr>
          <p:cNvPr id="5" name="Segnaposto piè di pagina 4">
            <a:extLst>
              <a:ext uri="{FF2B5EF4-FFF2-40B4-BE49-F238E27FC236}">
                <a16:creationId xmlns:a16="http://schemas.microsoft.com/office/drawing/2014/main" id="{6F3246A4-77A5-459A-B42A-9EFA32E76BF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E851C5A-704B-45AC-A6A0-B89F9D828977}"/>
              </a:ext>
            </a:extLst>
          </p:cNvPr>
          <p:cNvSpPr>
            <a:spLocks noGrp="1"/>
          </p:cNvSpPr>
          <p:nvPr>
            <p:ph type="sldNum" sz="quarter" idx="12"/>
          </p:nvPr>
        </p:nvSpPr>
        <p:spPr/>
        <p:txBody>
          <a:bodyPr/>
          <a:lstStyle/>
          <a:p>
            <a:fld id="{3D23E275-72D2-4A5A-ABC1-D1C2001D88B5}" type="slidenum">
              <a:rPr lang="it-IT" smtClean="0"/>
              <a:pPr/>
              <a:t>‹N›</a:t>
            </a:fld>
            <a:endParaRPr lang="it-IT"/>
          </a:p>
        </p:txBody>
      </p:sp>
    </p:spTree>
    <p:extLst>
      <p:ext uri="{BB962C8B-B14F-4D97-AF65-F5344CB8AC3E}">
        <p14:creationId xmlns:p14="http://schemas.microsoft.com/office/powerpoint/2010/main" val="4120802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9CC958-13D5-4264-9867-D81B10C5D170}"/>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CA27C7D2-1160-4918-AC38-7562FF907F8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B0B24504-E8A5-4990-A2E4-87E8602A9309}"/>
              </a:ext>
            </a:extLst>
          </p:cNvPr>
          <p:cNvSpPr>
            <a:spLocks noGrp="1"/>
          </p:cNvSpPr>
          <p:nvPr>
            <p:ph type="dt" sz="half" idx="10"/>
          </p:nvPr>
        </p:nvSpPr>
        <p:spPr/>
        <p:txBody>
          <a:bodyPr/>
          <a:lstStyle/>
          <a:p>
            <a:fld id="{048500BD-0EB2-49D0-AB7A-6DEAC0E7FF24}" type="datetimeFigureOut">
              <a:rPr lang="it-IT" smtClean="0"/>
              <a:pPr/>
              <a:t>02/05/2023</a:t>
            </a:fld>
            <a:endParaRPr lang="it-IT"/>
          </a:p>
        </p:txBody>
      </p:sp>
      <p:sp>
        <p:nvSpPr>
          <p:cNvPr id="5" name="Segnaposto piè di pagina 4">
            <a:extLst>
              <a:ext uri="{FF2B5EF4-FFF2-40B4-BE49-F238E27FC236}">
                <a16:creationId xmlns:a16="http://schemas.microsoft.com/office/drawing/2014/main" id="{6000CEF1-3883-4B8F-9AC1-4667ADF0672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E66BD28-4EB3-4B65-BBFD-FF056EB4E3B7}"/>
              </a:ext>
            </a:extLst>
          </p:cNvPr>
          <p:cNvSpPr>
            <a:spLocks noGrp="1"/>
          </p:cNvSpPr>
          <p:nvPr>
            <p:ph type="sldNum" sz="quarter" idx="12"/>
          </p:nvPr>
        </p:nvSpPr>
        <p:spPr/>
        <p:txBody>
          <a:bodyPr/>
          <a:lstStyle/>
          <a:p>
            <a:fld id="{3D23E275-72D2-4A5A-ABC1-D1C2001D88B5}" type="slidenum">
              <a:rPr lang="it-IT" smtClean="0"/>
              <a:pPr/>
              <a:t>‹N›</a:t>
            </a:fld>
            <a:endParaRPr lang="it-IT"/>
          </a:p>
        </p:txBody>
      </p:sp>
    </p:spTree>
    <p:extLst>
      <p:ext uri="{BB962C8B-B14F-4D97-AF65-F5344CB8AC3E}">
        <p14:creationId xmlns:p14="http://schemas.microsoft.com/office/powerpoint/2010/main" val="2985419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B3AB8A-E2DB-4D7C-B9F0-364C9872866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E6236CB-DF2D-4294-9EDD-268896C51932}"/>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1A69045-B9E6-4AB6-BC81-8A893E324AFE}"/>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F9052E93-2B4D-49F7-B191-F2EC0FF6B1A6}"/>
              </a:ext>
            </a:extLst>
          </p:cNvPr>
          <p:cNvSpPr>
            <a:spLocks noGrp="1"/>
          </p:cNvSpPr>
          <p:nvPr>
            <p:ph type="dt" sz="half" idx="10"/>
          </p:nvPr>
        </p:nvSpPr>
        <p:spPr/>
        <p:txBody>
          <a:bodyPr/>
          <a:lstStyle/>
          <a:p>
            <a:fld id="{048500BD-0EB2-49D0-AB7A-6DEAC0E7FF24}" type="datetimeFigureOut">
              <a:rPr lang="it-IT" smtClean="0"/>
              <a:pPr/>
              <a:t>02/05/2023</a:t>
            </a:fld>
            <a:endParaRPr lang="it-IT"/>
          </a:p>
        </p:txBody>
      </p:sp>
      <p:sp>
        <p:nvSpPr>
          <p:cNvPr id="6" name="Segnaposto piè di pagina 5">
            <a:extLst>
              <a:ext uri="{FF2B5EF4-FFF2-40B4-BE49-F238E27FC236}">
                <a16:creationId xmlns:a16="http://schemas.microsoft.com/office/drawing/2014/main" id="{52A65363-74A5-43B6-91E8-82CC038AB95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00CB599A-D7B9-481E-9D5A-038336147D65}"/>
              </a:ext>
            </a:extLst>
          </p:cNvPr>
          <p:cNvSpPr>
            <a:spLocks noGrp="1"/>
          </p:cNvSpPr>
          <p:nvPr>
            <p:ph type="sldNum" sz="quarter" idx="12"/>
          </p:nvPr>
        </p:nvSpPr>
        <p:spPr/>
        <p:txBody>
          <a:bodyPr/>
          <a:lstStyle/>
          <a:p>
            <a:fld id="{3D23E275-72D2-4A5A-ABC1-D1C2001D88B5}" type="slidenum">
              <a:rPr lang="it-IT" smtClean="0"/>
              <a:pPr/>
              <a:t>‹N›</a:t>
            </a:fld>
            <a:endParaRPr lang="it-IT"/>
          </a:p>
        </p:txBody>
      </p:sp>
    </p:spTree>
    <p:extLst>
      <p:ext uri="{BB962C8B-B14F-4D97-AF65-F5344CB8AC3E}">
        <p14:creationId xmlns:p14="http://schemas.microsoft.com/office/powerpoint/2010/main" val="2600238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2E695D-A01B-4EF8-A14F-14B0498FCAB1}"/>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24363A6-C014-4149-8527-1BA09813CF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9F0E9AC5-BCB2-4825-8A68-731ADC20E840}"/>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F0B224A-E5E4-4697-9D04-F7F9B9D75A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43A05A0-6C38-4B28-84ED-171C15F4062F}"/>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A26641BB-CA3C-469E-B310-804A93F786F9}"/>
              </a:ext>
            </a:extLst>
          </p:cNvPr>
          <p:cNvSpPr>
            <a:spLocks noGrp="1"/>
          </p:cNvSpPr>
          <p:nvPr>
            <p:ph type="dt" sz="half" idx="10"/>
          </p:nvPr>
        </p:nvSpPr>
        <p:spPr/>
        <p:txBody>
          <a:bodyPr/>
          <a:lstStyle/>
          <a:p>
            <a:fld id="{048500BD-0EB2-49D0-AB7A-6DEAC0E7FF24}" type="datetimeFigureOut">
              <a:rPr lang="it-IT" smtClean="0"/>
              <a:pPr/>
              <a:t>02/05/2023</a:t>
            </a:fld>
            <a:endParaRPr lang="it-IT"/>
          </a:p>
        </p:txBody>
      </p:sp>
      <p:sp>
        <p:nvSpPr>
          <p:cNvPr id="8" name="Segnaposto piè di pagina 7">
            <a:extLst>
              <a:ext uri="{FF2B5EF4-FFF2-40B4-BE49-F238E27FC236}">
                <a16:creationId xmlns:a16="http://schemas.microsoft.com/office/drawing/2014/main" id="{FFA37C79-0A71-4919-90B0-069EDBF2D3BF}"/>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4F0A3794-0842-4FA5-9B84-19AEE0820727}"/>
              </a:ext>
            </a:extLst>
          </p:cNvPr>
          <p:cNvSpPr>
            <a:spLocks noGrp="1"/>
          </p:cNvSpPr>
          <p:nvPr>
            <p:ph type="sldNum" sz="quarter" idx="12"/>
          </p:nvPr>
        </p:nvSpPr>
        <p:spPr/>
        <p:txBody>
          <a:bodyPr/>
          <a:lstStyle/>
          <a:p>
            <a:fld id="{3D23E275-72D2-4A5A-ABC1-D1C2001D88B5}" type="slidenum">
              <a:rPr lang="it-IT" smtClean="0"/>
              <a:pPr/>
              <a:t>‹N›</a:t>
            </a:fld>
            <a:endParaRPr lang="it-IT"/>
          </a:p>
        </p:txBody>
      </p:sp>
    </p:spTree>
    <p:extLst>
      <p:ext uri="{BB962C8B-B14F-4D97-AF65-F5344CB8AC3E}">
        <p14:creationId xmlns:p14="http://schemas.microsoft.com/office/powerpoint/2010/main" val="2465966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1BF48F-C1FA-4629-9A3E-35407B710C3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D5D362E9-9B1C-4F06-B6C8-CFBE1C1E2FB0}"/>
              </a:ext>
            </a:extLst>
          </p:cNvPr>
          <p:cNvSpPr>
            <a:spLocks noGrp="1"/>
          </p:cNvSpPr>
          <p:nvPr>
            <p:ph type="dt" sz="half" idx="10"/>
          </p:nvPr>
        </p:nvSpPr>
        <p:spPr/>
        <p:txBody>
          <a:bodyPr/>
          <a:lstStyle/>
          <a:p>
            <a:fld id="{048500BD-0EB2-49D0-AB7A-6DEAC0E7FF24}" type="datetimeFigureOut">
              <a:rPr lang="it-IT" smtClean="0"/>
              <a:pPr/>
              <a:t>02/05/2023</a:t>
            </a:fld>
            <a:endParaRPr lang="it-IT"/>
          </a:p>
        </p:txBody>
      </p:sp>
      <p:sp>
        <p:nvSpPr>
          <p:cNvPr id="4" name="Segnaposto piè di pagina 3">
            <a:extLst>
              <a:ext uri="{FF2B5EF4-FFF2-40B4-BE49-F238E27FC236}">
                <a16:creationId xmlns:a16="http://schemas.microsoft.com/office/drawing/2014/main" id="{6AAFE615-D284-4E3A-8F4A-475B5925DEF7}"/>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BC4E0D02-BEC8-48C2-8902-A536D25C66E6}"/>
              </a:ext>
            </a:extLst>
          </p:cNvPr>
          <p:cNvSpPr>
            <a:spLocks noGrp="1"/>
          </p:cNvSpPr>
          <p:nvPr>
            <p:ph type="sldNum" sz="quarter" idx="12"/>
          </p:nvPr>
        </p:nvSpPr>
        <p:spPr/>
        <p:txBody>
          <a:bodyPr/>
          <a:lstStyle/>
          <a:p>
            <a:fld id="{3D23E275-72D2-4A5A-ABC1-D1C2001D88B5}" type="slidenum">
              <a:rPr lang="it-IT" smtClean="0"/>
              <a:pPr/>
              <a:t>‹N›</a:t>
            </a:fld>
            <a:endParaRPr lang="it-IT"/>
          </a:p>
        </p:txBody>
      </p:sp>
    </p:spTree>
    <p:extLst>
      <p:ext uri="{BB962C8B-B14F-4D97-AF65-F5344CB8AC3E}">
        <p14:creationId xmlns:p14="http://schemas.microsoft.com/office/powerpoint/2010/main" val="3062828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85F811A5-1560-4586-B420-5B4477DCFF14}"/>
              </a:ext>
            </a:extLst>
          </p:cNvPr>
          <p:cNvSpPr>
            <a:spLocks noGrp="1"/>
          </p:cNvSpPr>
          <p:nvPr>
            <p:ph type="dt" sz="half" idx="10"/>
          </p:nvPr>
        </p:nvSpPr>
        <p:spPr/>
        <p:txBody>
          <a:bodyPr/>
          <a:lstStyle/>
          <a:p>
            <a:fld id="{048500BD-0EB2-49D0-AB7A-6DEAC0E7FF24}" type="datetimeFigureOut">
              <a:rPr lang="it-IT" smtClean="0"/>
              <a:pPr/>
              <a:t>02/05/2023</a:t>
            </a:fld>
            <a:endParaRPr lang="it-IT"/>
          </a:p>
        </p:txBody>
      </p:sp>
      <p:sp>
        <p:nvSpPr>
          <p:cNvPr id="3" name="Segnaposto piè di pagina 2">
            <a:extLst>
              <a:ext uri="{FF2B5EF4-FFF2-40B4-BE49-F238E27FC236}">
                <a16:creationId xmlns:a16="http://schemas.microsoft.com/office/drawing/2014/main" id="{FFC6BF24-E059-4A5A-8834-8DAE5980E6FA}"/>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BAB0520F-5D0B-4BC3-A526-87B80869E3CF}"/>
              </a:ext>
            </a:extLst>
          </p:cNvPr>
          <p:cNvSpPr>
            <a:spLocks noGrp="1"/>
          </p:cNvSpPr>
          <p:nvPr>
            <p:ph type="sldNum" sz="quarter" idx="12"/>
          </p:nvPr>
        </p:nvSpPr>
        <p:spPr/>
        <p:txBody>
          <a:bodyPr/>
          <a:lstStyle/>
          <a:p>
            <a:fld id="{3D23E275-72D2-4A5A-ABC1-D1C2001D88B5}" type="slidenum">
              <a:rPr lang="it-IT" smtClean="0"/>
              <a:pPr/>
              <a:t>‹N›</a:t>
            </a:fld>
            <a:endParaRPr lang="it-IT"/>
          </a:p>
        </p:txBody>
      </p:sp>
    </p:spTree>
    <p:extLst>
      <p:ext uri="{BB962C8B-B14F-4D97-AF65-F5344CB8AC3E}">
        <p14:creationId xmlns:p14="http://schemas.microsoft.com/office/powerpoint/2010/main" val="3845235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0C33B1-9D6E-42B9-BEB2-F280428FD42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61C0056-8A63-4CE8-8C72-F54229247A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EFAFD1F-983F-41F4-855A-9A0CE2DAA4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EB373BE7-0884-4010-9470-79C80EE7C59D}"/>
              </a:ext>
            </a:extLst>
          </p:cNvPr>
          <p:cNvSpPr>
            <a:spLocks noGrp="1"/>
          </p:cNvSpPr>
          <p:nvPr>
            <p:ph type="dt" sz="half" idx="10"/>
          </p:nvPr>
        </p:nvSpPr>
        <p:spPr/>
        <p:txBody>
          <a:bodyPr/>
          <a:lstStyle/>
          <a:p>
            <a:fld id="{048500BD-0EB2-49D0-AB7A-6DEAC0E7FF24}" type="datetimeFigureOut">
              <a:rPr lang="it-IT" smtClean="0"/>
              <a:pPr/>
              <a:t>02/05/2023</a:t>
            </a:fld>
            <a:endParaRPr lang="it-IT"/>
          </a:p>
        </p:txBody>
      </p:sp>
      <p:sp>
        <p:nvSpPr>
          <p:cNvPr id="6" name="Segnaposto piè di pagina 5">
            <a:extLst>
              <a:ext uri="{FF2B5EF4-FFF2-40B4-BE49-F238E27FC236}">
                <a16:creationId xmlns:a16="http://schemas.microsoft.com/office/drawing/2014/main" id="{6547FE64-FC8E-4191-A441-EAECA8803FE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BC2137A-2957-42B9-87F3-4C50A5B10C7B}"/>
              </a:ext>
            </a:extLst>
          </p:cNvPr>
          <p:cNvSpPr>
            <a:spLocks noGrp="1"/>
          </p:cNvSpPr>
          <p:nvPr>
            <p:ph type="sldNum" sz="quarter" idx="12"/>
          </p:nvPr>
        </p:nvSpPr>
        <p:spPr/>
        <p:txBody>
          <a:bodyPr/>
          <a:lstStyle/>
          <a:p>
            <a:fld id="{3D23E275-72D2-4A5A-ABC1-D1C2001D88B5}" type="slidenum">
              <a:rPr lang="it-IT" smtClean="0"/>
              <a:pPr/>
              <a:t>‹N›</a:t>
            </a:fld>
            <a:endParaRPr lang="it-IT"/>
          </a:p>
        </p:txBody>
      </p:sp>
    </p:spTree>
    <p:extLst>
      <p:ext uri="{BB962C8B-B14F-4D97-AF65-F5344CB8AC3E}">
        <p14:creationId xmlns:p14="http://schemas.microsoft.com/office/powerpoint/2010/main" val="2479759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3C1ADC-97C5-4BA9-AF67-805DCFB1247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5AE4EFB-093E-45F3-83FE-FF584650B6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7B39031-F73F-4691-9143-C71EA6BF4A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6601B1CC-5728-4D58-9123-3842DABBD9FF}"/>
              </a:ext>
            </a:extLst>
          </p:cNvPr>
          <p:cNvSpPr>
            <a:spLocks noGrp="1"/>
          </p:cNvSpPr>
          <p:nvPr>
            <p:ph type="dt" sz="half" idx="10"/>
          </p:nvPr>
        </p:nvSpPr>
        <p:spPr/>
        <p:txBody>
          <a:bodyPr/>
          <a:lstStyle/>
          <a:p>
            <a:fld id="{048500BD-0EB2-49D0-AB7A-6DEAC0E7FF24}" type="datetimeFigureOut">
              <a:rPr lang="it-IT" smtClean="0"/>
              <a:pPr/>
              <a:t>02/05/2023</a:t>
            </a:fld>
            <a:endParaRPr lang="it-IT"/>
          </a:p>
        </p:txBody>
      </p:sp>
      <p:sp>
        <p:nvSpPr>
          <p:cNvPr id="6" name="Segnaposto piè di pagina 5">
            <a:extLst>
              <a:ext uri="{FF2B5EF4-FFF2-40B4-BE49-F238E27FC236}">
                <a16:creationId xmlns:a16="http://schemas.microsoft.com/office/drawing/2014/main" id="{7BBA8104-A42E-4A80-9294-7BA8C74DEEF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5688BC8-0C40-472E-A94A-8D8D2E608FC7}"/>
              </a:ext>
            </a:extLst>
          </p:cNvPr>
          <p:cNvSpPr>
            <a:spLocks noGrp="1"/>
          </p:cNvSpPr>
          <p:nvPr>
            <p:ph type="sldNum" sz="quarter" idx="12"/>
          </p:nvPr>
        </p:nvSpPr>
        <p:spPr/>
        <p:txBody>
          <a:bodyPr/>
          <a:lstStyle/>
          <a:p>
            <a:fld id="{3D23E275-72D2-4A5A-ABC1-D1C2001D88B5}" type="slidenum">
              <a:rPr lang="it-IT" smtClean="0"/>
              <a:pPr/>
              <a:t>‹N›</a:t>
            </a:fld>
            <a:endParaRPr lang="it-IT"/>
          </a:p>
        </p:txBody>
      </p:sp>
    </p:spTree>
    <p:extLst>
      <p:ext uri="{BB962C8B-B14F-4D97-AF65-F5344CB8AC3E}">
        <p14:creationId xmlns:p14="http://schemas.microsoft.com/office/powerpoint/2010/main" val="3292839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6D27655E-B560-4989-AD7D-9174D522AF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5E8B00E-DD5F-47E9-A231-C0DE5A4464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D9BCB4B-FF3E-4AC7-9A8F-2BB202822C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8500BD-0EB2-49D0-AB7A-6DEAC0E7FF24}" type="datetimeFigureOut">
              <a:rPr lang="it-IT" smtClean="0"/>
              <a:pPr/>
              <a:t>02/05/2023</a:t>
            </a:fld>
            <a:endParaRPr lang="it-IT"/>
          </a:p>
        </p:txBody>
      </p:sp>
      <p:sp>
        <p:nvSpPr>
          <p:cNvPr id="5" name="Segnaposto piè di pagina 4">
            <a:extLst>
              <a:ext uri="{FF2B5EF4-FFF2-40B4-BE49-F238E27FC236}">
                <a16:creationId xmlns:a16="http://schemas.microsoft.com/office/drawing/2014/main" id="{ECF19757-1320-4F38-B5B2-03F1B1CC0B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5C61F34D-4CFD-48F6-942E-AE4CD8E6A1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23E275-72D2-4A5A-ABC1-D1C2001D88B5}" type="slidenum">
              <a:rPr lang="it-IT" smtClean="0"/>
              <a:pPr/>
              <a:t>‹N›</a:t>
            </a:fld>
            <a:endParaRPr lang="it-IT"/>
          </a:p>
        </p:txBody>
      </p:sp>
    </p:spTree>
    <p:extLst>
      <p:ext uri="{BB962C8B-B14F-4D97-AF65-F5344CB8AC3E}">
        <p14:creationId xmlns:p14="http://schemas.microsoft.com/office/powerpoint/2010/main" val="22260540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16814" y="178130"/>
            <a:ext cx="11758371" cy="514350"/>
          </a:xfrm>
          <a:prstGeom prst="rect">
            <a:avLst/>
          </a:prstGeom>
        </p:spPr>
        <p:txBody>
          <a:bodyPr wrap="square" lIns="0" tIns="0" rIns="0" bIns="0">
            <a:spAutoFit/>
          </a:bodyPr>
          <a:lstStyle>
            <a:lvl1pPr>
              <a:defRPr sz="3200" b="1" i="0">
                <a:solidFill>
                  <a:srgbClr val="A30000"/>
                </a:solidFill>
                <a:latin typeface="Arial"/>
                <a:cs typeface="Arial"/>
              </a:defRPr>
            </a:lvl1pPr>
          </a:lstStyle>
          <a:p>
            <a:endParaRPr/>
          </a:p>
        </p:txBody>
      </p:sp>
      <p:sp>
        <p:nvSpPr>
          <p:cNvPr id="3" name="Holder 3"/>
          <p:cNvSpPr>
            <a:spLocks noGrp="1"/>
          </p:cNvSpPr>
          <p:nvPr>
            <p:ph type="body" idx="1"/>
          </p:nvPr>
        </p:nvSpPr>
        <p:spPr>
          <a:xfrm>
            <a:off x="2847212" y="2477770"/>
            <a:ext cx="6497574" cy="3684270"/>
          </a:xfrm>
          <a:prstGeom prst="rect">
            <a:avLst/>
          </a:prstGeom>
        </p:spPr>
        <p:txBody>
          <a:bodyPr wrap="square" lIns="0" tIns="0" rIns="0" bIns="0">
            <a:spAutoFit/>
          </a:bodyPr>
          <a:lstStyle>
            <a:lvl1pPr>
              <a:defRPr sz="2400" b="1" i="0" u="heavy">
                <a:solidFill>
                  <a:schemeClr val="bg1"/>
                </a:solidFill>
                <a:latin typeface="Calibri"/>
                <a:cs typeface="Calibri"/>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pPr/>
              <a:t>5/2/2023</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‹N›</a:t>
            </a:fld>
            <a:endParaRPr/>
          </a:p>
        </p:txBody>
      </p:sp>
    </p:spTree>
    <p:extLst>
      <p:ext uri="{BB962C8B-B14F-4D97-AF65-F5344CB8AC3E}">
        <p14:creationId xmlns:p14="http://schemas.microsoft.com/office/powerpoint/2010/main" val="25270060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5.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2.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hyperlink" Target="https://excelsior.unioncamere.net/"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professionioccupazione.isfol.it/" TargetMode="External"/><Relationship Id="rId5" Type="http://schemas.openxmlformats.org/officeDocument/2006/relationships/hyperlink" Target="https://www.atlantedelleprofessioni.it/" TargetMode="Externa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8.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20.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24.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25.png"/><Relationship Id="rId7" Type="http://schemas.openxmlformats.org/officeDocument/2006/relationships/diagramColors" Target="../diagrams/colors1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 Id="rId9"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microsoft.com/office/2007/relationships/diagramDrawing" Target="../diagrams/drawing12.xml"/><Relationship Id="rId13" Type="http://schemas.microsoft.com/office/2007/relationships/diagramDrawing" Target="../diagrams/drawing13.xml"/><Relationship Id="rId3" Type="http://schemas.openxmlformats.org/officeDocument/2006/relationships/image" Target="../media/image1.png"/><Relationship Id="rId7" Type="http://schemas.openxmlformats.org/officeDocument/2006/relationships/diagramColors" Target="../diagrams/colors12.xml"/><Relationship Id="rId12" Type="http://schemas.openxmlformats.org/officeDocument/2006/relationships/diagramColors" Target="../diagrams/colors13.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QuickStyle" Target="../diagrams/quickStyle12.xml"/><Relationship Id="rId11" Type="http://schemas.openxmlformats.org/officeDocument/2006/relationships/diagramQuickStyle" Target="../diagrams/quickStyle13.xml"/><Relationship Id="rId5" Type="http://schemas.openxmlformats.org/officeDocument/2006/relationships/diagramLayout" Target="../diagrams/layout12.xml"/><Relationship Id="rId10" Type="http://schemas.openxmlformats.org/officeDocument/2006/relationships/diagramLayout" Target="../diagrams/layout13.xml"/><Relationship Id="rId4" Type="http://schemas.openxmlformats.org/officeDocument/2006/relationships/diagramData" Target="../diagrams/data12.xml"/><Relationship Id="rId9" Type="http://schemas.openxmlformats.org/officeDocument/2006/relationships/diagramData" Target="../diagrams/data1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9.png"/><Relationship Id="rId7" Type="http://schemas.openxmlformats.org/officeDocument/2006/relationships/diagramLayout" Target="../diagrams/layout4.xml"/><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diagramData" Target="../diagrams/data4.xml"/><Relationship Id="rId5" Type="http://schemas.openxmlformats.org/officeDocument/2006/relationships/image" Target="../media/image11.png"/><Relationship Id="rId10" Type="http://schemas.microsoft.com/office/2007/relationships/diagramDrawing" Target="../diagrams/drawing4.xml"/><Relationship Id="rId4" Type="http://schemas.openxmlformats.org/officeDocument/2006/relationships/image" Target="../media/image10.png"/><Relationship Id="rId9" Type="http://schemas.openxmlformats.org/officeDocument/2006/relationships/diagramColors" Target="../diagrams/colors4.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Layout" Target="../diagrams/layout5.xml"/><Relationship Id="rId7" Type="http://schemas.openxmlformats.org/officeDocument/2006/relationships/image" Target="../media/image12.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nettore diritto 6">
            <a:extLst>
              <a:ext uri="{FF2B5EF4-FFF2-40B4-BE49-F238E27FC236}">
                <a16:creationId xmlns:a16="http://schemas.microsoft.com/office/drawing/2014/main" id="{EAF76B62-6157-42C6-90E9-F02B5E461126}"/>
              </a:ext>
            </a:extLst>
          </p:cNvPr>
          <p:cNvCxnSpPr/>
          <p:nvPr/>
        </p:nvCxnSpPr>
        <p:spPr>
          <a:xfrm flipV="1">
            <a:off x="2506081" y="4450913"/>
            <a:ext cx="6027737"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6" name="Immagine 16">
            <a:extLst>
              <a:ext uri="{FF2B5EF4-FFF2-40B4-BE49-F238E27FC236}">
                <a16:creationId xmlns:a16="http://schemas.microsoft.com/office/drawing/2014/main" id="{861629B2-6865-42AE-BE45-AC58E38B79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75738" y="288925"/>
            <a:ext cx="2732087"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ttangolo 18">
            <a:extLst>
              <a:ext uri="{FF2B5EF4-FFF2-40B4-BE49-F238E27FC236}">
                <a16:creationId xmlns:a16="http://schemas.microsoft.com/office/drawing/2014/main" id="{59A726D4-7F39-48D2-B77C-4D13F7E6D661}"/>
              </a:ext>
            </a:extLst>
          </p:cNvPr>
          <p:cNvSpPr/>
          <p:nvPr/>
        </p:nvSpPr>
        <p:spPr>
          <a:xfrm>
            <a:off x="732877" y="3023483"/>
            <a:ext cx="10558463" cy="2613331"/>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t-IT" sz="4000" b="1" dirty="0">
                <a:solidFill>
                  <a:srgbClr val="002060"/>
                </a:solidFill>
                <a:latin typeface="Bahnschrift Light" panose="020B0502040204020203" pitchFamily="34" charset="0"/>
              </a:rPr>
              <a:t>RIELABORAZIONE </a:t>
            </a:r>
          </a:p>
          <a:p>
            <a:pPr algn="ctr" eaLnBrk="1" hangingPunct="1">
              <a:defRPr/>
            </a:pPr>
            <a:endParaRPr lang="it-IT" sz="4000" b="1" dirty="0">
              <a:solidFill>
                <a:srgbClr val="002060"/>
              </a:solidFill>
              <a:latin typeface="Bahnschrift Light" panose="020B0502040204020203" pitchFamily="34" charset="0"/>
            </a:endParaRPr>
          </a:p>
          <a:p>
            <a:pPr algn="ctr" eaLnBrk="1" hangingPunct="1">
              <a:defRPr/>
            </a:pPr>
            <a:r>
              <a:rPr lang="it-IT" sz="4000" b="1" dirty="0">
                <a:solidFill>
                  <a:srgbClr val="002060"/>
                </a:solidFill>
                <a:latin typeface="Bahnschrift Light" panose="020B0502040204020203" pitchFamily="34" charset="0"/>
              </a:rPr>
              <a:t>DELL’ESPERIENZA PCTO</a:t>
            </a:r>
          </a:p>
          <a:p>
            <a:pPr algn="ctr" eaLnBrk="1" hangingPunct="1">
              <a:defRPr/>
            </a:pPr>
            <a:endParaRPr lang="it-IT" sz="4000" b="1" dirty="0">
              <a:solidFill>
                <a:srgbClr val="002060"/>
              </a:solidFill>
              <a:latin typeface="Bahnschrift Light" panose="020B0502040204020203" pitchFamily="34" charset="0"/>
            </a:endParaRPr>
          </a:p>
          <a:p>
            <a:pPr algn="ctr" eaLnBrk="1" hangingPunct="1">
              <a:defRPr/>
            </a:pPr>
            <a:endParaRPr lang="it-IT" sz="4000" b="1" dirty="0">
              <a:solidFill>
                <a:srgbClr val="002060"/>
              </a:solidFill>
            </a:endParaRPr>
          </a:p>
          <a:p>
            <a:pPr algn="ctr" eaLnBrk="1" hangingPunct="1">
              <a:defRPr/>
            </a:pPr>
            <a:r>
              <a:rPr lang="it-IT" sz="4000" b="1" dirty="0">
                <a:solidFill>
                  <a:srgbClr val="002060"/>
                </a:solidFill>
              </a:rPr>
              <a:t> </a:t>
            </a:r>
          </a:p>
          <a:p>
            <a:pPr algn="ctr" eaLnBrk="1" hangingPunct="1">
              <a:defRPr/>
            </a:pPr>
            <a:endParaRPr lang="it-IT" sz="4000" b="1" i="1" dirty="0">
              <a:solidFill>
                <a:srgbClr val="002060"/>
              </a:solidFill>
            </a:endParaRPr>
          </a:p>
          <a:p>
            <a:pPr algn="ctr" eaLnBrk="1" hangingPunct="1">
              <a:defRPr/>
            </a:pPr>
            <a:endParaRPr lang="it-IT" sz="3600" i="1" dirty="0">
              <a:solidFill>
                <a:srgbClr val="002060"/>
              </a:solidFill>
            </a:endParaRPr>
          </a:p>
          <a:p>
            <a:pPr algn="ctr" eaLnBrk="1" hangingPunct="1">
              <a:defRPr/>
            </a:pPr>
            <a:endParaRPr lang="it-IT" sz="2800" strike="sngStrike" dirty="0">
              <a:solidFill>
                <a:srgbClr val="FF0000"/>
              </a:solidFill>
              <a:latin typeface="Helvetica Neue Thin"/>
              <a:ea typeface="Helvetica Neue" charset="0"/>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a:extLst>
              <a:ext uri="{FF2B5EF4-FFF2-40B4-BE49-F238E27FC236}">
                <a16:creationId xmlns:a16="http://schemas.microsoft.com/office/drawing/2014/main" id="{F33EEF5D-2F20-446E-986C-D425A927FDFA}"/>
              </a:ext>
            </a:extLst>
          </p:cNvPr>
          <p:cNvGraphicFramePr>
            <a:graphicFrameLocks noGrp="1"/>
          </p:cNvGraphicFramePr>
          <p:nvPr>
            <p:ph idx="1"/>
            <p:extLst>
              <p:ext uri="{D42A27DB-BD31-4B8C-83A1-F6EECF244321}">
                <p14:modId xmlns:p14="http://schemas.microsoft.com/office/powerpoint/2010/main" val="565398048"/>
              </p:ext>
            </p:extLst>
          </p:nvPr>
        </p:nvGraphicFramePr>
        <p:xfrm>
          <a:off x="102284" y="628459"/>
          <a:ext cx="5999214" cy="6103620"/>
        </p:xfrm>
        <a:graphic>
          <a:graphicData uri="http://schemas.openxmlformats.org/drawingml/2006/table">
            <a:tbl>
              <a:tblPr firstRow="1" bandRow="1">
                <a:tableStyleId>{5C22544A-7EE6-4342-B048-85BDC9FD1C3A}</a:tableStyleId>
              </a:tblPr>
              <a:tblGrid>
                <a:gridCol w="2999607">
                  <a:extLst>
                    <a:ext uri="{9D8B030D-6E8A-4147-A177-3AD203B41FA5}">
                      <a16:colId xmlns:a16="http://schemas.microsoft.com/office/drawing/2014/main" val="253090905"/>
                    </a:ext>
                  </a:extLst>
                </a:gridCol>
                <a:gridCol w="2999607">
                  <a:extLst>
                    <a:ext uri="{9D8B030D-6E8A-4147-A177-3AD203B41FA5}">
                      <a16:colId xmlns:a16="http://schemas.microsoft.com/office/drawing/2014/main" val="1290000520"/>
                    </a:ext>
                  </a:extLst>
                </a:gridCol>
              </a:tblGrid>
              <a:tr h="202948">
                <a:tc gridSpan="2">
                  <a:txBody>
                    <a:bodyPr/>
                    <a:lstStyle/>
                    <a:p>
                      <a:r>
                        <a:rPr lang="it-IT" sz="1050" cap="small" baseline="0" dirty="0"/>
                        <a:t>TABELLA RIASSUNTIVA </a:t>
                      </a:r>
                    </a:p>
                  </a:txBody>
                  <a:tcPr/>
                </a:tc>
                <a:tc hMerge="1">
                  <a:txBody>
                    <a:bodyPr/>
                    <a:lstStyle/>
                    <a:p>
                      <a:endParaRPr lang="it-IT" dirty="0"/>
                    </a:p>
                  </a:txBody>
                  <a:tcPr/>
                </a:tc>
                <a:extLst>
                  <a:ext uri="{0D108BD9-81ED-4DB2-BD59-A6C34878D82A}">
                    <a16:rowId xmlns:a16="http://schemas.microsoft.com/office/drawing/2014/main" val="1424468761"/>
                  </a:ext>
                </a:extLst>
              </a:tr>
              <a:tr h="1943383">
                <a:tc>
                  <a:txBody>
                    <a:bodyPr/>
                    <a:lstStyle/>
                    <a:p>
                      <a:r>
                        <a:rPr lang="it-IT" sz="1050" cap="small" baseline="0" dirty="0"/>
                        <a:t>Competenza personale, sociale e capacità di imparare a imparare</a:t>
                      </a:r>
                    </a:p>
                  </a:txBody>
                  <a:tcPr/>
                </a:tc>
                <a:tc>
                  <a:txBody>
                    <a:bodyPr/>
                    <a:lstStyle/>
                    <a:p>
                      <a:pPr marL="171450" indent="-171450">
                        <a:buFont typeface="Wingdings" panose="05000000000000000000" pitchFamily="2" charset="2"/>
                        <a:buChar char="ü"/>
                      </a:pPr>
                      <a:r>
                        <a:rPr lang="it-IT" sz="800" dirty="0"/>
                        <a:t>Capacità di riflettere su se stessi e individuare le proprie attitudini  Capacità di gestire efficacemente il tempo e le informazioni </a:t>
                      </a:r>
                    </a:p>
                    <a:p>
                      <a:pPr marL="171450" indent="-171450">
                        <a:buFont typeface="Wingdings" panose="05000000000000000000" pitchFamily="2" charset="2"/>
                        <a:buChar char="ü"/>
                      </a:pPr>
                      <a:r>
                        <a:rPr lang="it-IT" sz="800" dirty="0"/>
                        <a:t>Capacità di imparare e di lavorare sia in modalità collaborativa sia in maniera autonoma  Capacità di lavorare con gli altri in maniera costruttiva </a:t>
                      </a:r>
                    </a:p>
                    <a:p>
                      <a:pPr marL="171450" indent="-171450">
                        <a:buFont typeface="Wingdings" panose="05000000000000000000" pitchFamily="2" charset="2"/>
                        <a:buChar char="ü"/>
                      </a:pPr>
                      <a:r>
                        <a:rPr lang="it-IT" sz="800" dirty="0"/>
                        <a:t>Capacità di comunicare costruttivamente in ambienti diversi  Capacità di creare fiducia e provare empatia </a:t>
                      </a:r>
                    </a:p>
                    <a:p>
                      <a:pPr marL="171450" indent="-171450">
                        <a:buFont typeface="Wingdings" panose="05000000000000000000" pitchFamily="2" charset="2"/>
                        <a:buChar char="ü"/>
                      </a:pPr>
                      <a:r>
                        <a:rPr lang="it-IT" sz="800" dirty="0"/>
                        <a:t>Capacità di esprimere e comprendere punti di vista diversi </a:t>
                      </a:r>
                    </a:p>
                    <a:p>
                      <a:pPr marL="171450" indent="-171450">
                        <a:buFont typeface="Wingdings" panose="05000000000000000000" pitchFamily="2" charset="2"/>
                        <a:buChar char="ü"/>
                      </a:pPr>
                      <a:r>
                        <a:rPr lang="it-IT" sz="800" dirty="0"/>
                        <a:t>Capacità di negoziare  Capacità di concentrarsi, di riflettere criticamente e di prendere decisioni </a:t>
                      </a:r>
                    </a:p>
                    <a:p>
                      <a:pPr marL="171450" indent="-171450">
                        <a:buFont typeface="Wingdings" panose="05000000000000000000" pitchFamily="2" charset="2"/>
                        <a:buChar char="ü"/>
                      </a:pPr>
                      <a:r>
                        <a:rPr lang="it-IT" sz="800" dirty="0"/>
                        <a:t>Capacità di gestire il proprio apprendimento e la propria carriera </a:t>
                      </a:r>
                    </a:p>
                    <a:p>
                      <a:pPr marL="171450" indent="-171450">
                        <a:buFont typeface="Wingdings" panose="05000000000000000000" pitchFamily="2" charset="2"/>
                        <a:buChar char="ü"/>
                      </a:pPr>
                      <a:r>
                        <a:rPr lang="it-IT" sz="800" dirty="0"/>
                        <a:t>Capacità di gestire l’incertezza, la complessità e lo stress  Capacità di mantenersi resilienti </a:t>
                      </a:r>
                    </a:p>
                    <a:p>
                      <a:pPr marL="171450" indent="-171450">
                        <a:buFont typeface="Wingdings" panose="05000000000000000000" pitchFamily="2" charset="2"/>
                        <a:buChar char="ü"/>
                      </a:pPr>
                      <a:r>
                        <a:rPr lang="it-IT" sz="800" dirty="0"/>
                        <a:t>Capacità di favorire il proprio benessere fisico ed emotivo</a:t>
                      </a:r>
                    </a:p>
                  </a:txBody>
                  <a:tcPr/>
                </a:tc>
                <a:extLst>
                  <a:ext uri="{0D108BD9-81ED-4DB2-BD59-A6C34878D82A}">
                    <a16:rowId xmlns:a16="http://schemas.microsoft.com/office/drawing/2014/main" val="2316166929"/>
                  </a:ext>
                </a:extLst>
              </a:tr>
              <a:tr h="467396">
                <a:tc>
                  <a:txBody>
                    <a:bodyPr/>
                    <a:lstStyle/>
                    <a:p>
                      <a:r>
                        <a:rPr lang="it-IT" sz="1050" kern="1200" cap="small" baseline="0" dirty="0">
                          <a:solidFill>
                            <a:schemeClr val="dk1"/>
                          </a:solidFill>
                          <a:latin typeface="+mn-lt"/>
                          <a:ea typeface="+mn-ea"/>
                          <a:cs typeface="+mn-cs"/>
                        </a:rPr>
                        <a:t>Competenze in materia di cittadinanza</a:t>
                      </a:r>
                    </a:p>
                  </a:txBody>
                  <a:tcPr/>
                </a:tc>
                <a:tc>
                  <a:txBody>
                    <a:bodyPr/>
                    <a:lstStyle/>
                    <a:p>
                      <a:pPr marL="171450" indent="-171450">
                        <a:buFont typeface="Wingdings" panose="05000000000000000000" pitchFamily="2" charset="2"/>
                        <a:buChar char="ü"/>
                      </a:pPr>
                      <a:r>
                        <a:rPr lang="it-IT" sz="800" kern="1200" dirty="0">
                          <a:solidFill>
                            <a:schemeClr val="dk1"/>
                          </a:solidFill>
                          <a:latin typeface="+mn-lt"/>
                          <a:ea typeface="+mn-ea"/>
                          <a:cs typeface="+mn-cs"/>
                        </a:rPr>
                        <a:t>Capacità di impegnarsi efficacemente con gli altri per un interesse comune o Pubblico </a:t>
                      </a:r>
                    </a:p>
                    <a:p>
                      <a:pPr marL="171450" indent="-171450">
                        <a:buFont typeface="Wingdings" panose="05000000000000000000" pitchFamily="2" charset="2"/>
                        <a:buChar char="ü"/>
                      </a:pPr>
                      <a:r>
                        <a:rPr lang="it-IT" sz="800" kern="1200" dirty="0">
                          <a:solidFill>
                            <a:schemeClr val="dk1"/>
                          </a:solidFill>
                          <a:latin typeface="+mn-lt"/>
                          <a:ea typeface="+mn-ea"/>
                          <a:cs typeface="+mn-cs"/>
                        </a:rPr>
                        <a:t>Capacità di pensiero critico e abilità integrate nella soluzione dei problemi</a:t>
                      </a:r>
                    </a:p>
                  </a:txBody>
                  <a:tcPr/>
                </a:tc>
                <a:extLst>
                  <a:ext uri="{0D108BD9-81ED-4DB2-BD59-A6C34878D82A}">
                    <a16:rowId xmlns:a16="http://schemas.microsoft.com/office/drawing/2014/main" val="2562333658"/>
                  </a:ext>
                </a:extLst>
              </a:tr>
              <a:tr h="2140182">
                <a:tc>
                  <a:txBody>
                    <a:bodyPr/>
                    <a:lstStyle/>
                    <a:p>
                      <a:r>
                        <a:rPr lang="it-IT" sz="1050" kern="1200" cap="small" baseline="0" dirty="0">
                          <a:solidFill>
                            <a:schemeClr val="dk1"/>
                          </a:solidFill>
                          <a:latin typeface="+mn-lt"/>
                          <a:ea typeface="+mn-ea"/>
                          <a:cs typeface="+mn-cs"/>
                        </a:rPr>
                        <a:t>Competenza imprenditoriale</a:t>
                      </a:r>
                    </a:p>
                  </a:txBody>
                  <a:tcPr/>
                </a:tc>
                <a:tc>
                  <a:txBody>
                    <a:bodyPr/>
                    <a:lstStyle/>
                    <a:p>
                      <a:pPr marL="171450" indent="-171450">
                        <a:buFont typeface="Wingdings" panose="05000000000000000000" pitchFamily="2" charset="2"/>
                        <a:buChar char="ü"/>
                      </a:pPr>
                      <a:r>
                        <a:rPr lang="it-IT" sz="800" dirty="0"/>
                        <a:t>Creatività e immaginazione</a:t>
                      </a:r>
                    </a:p>
                    <a:p>
                      <a:pPr marL="171450" indent="-171450">
                        <a:buFont typeface="Wingdings" panose="05000000000000000000" pitchFamily="2" charset="2"/>
                        <a:buChar char="ü"/>
                      </a:pPr>
                      <a:r>
                        <a:rPr lang="it-IT" sz="800" dirty="0"/>
                        <a:t>Capacità di pensiero strategico e risoluzione dei problemi</a:t>
                      </a:r>
                    </a:p>
                    <a:p>
                      <a:pPr marL="171450" indent="-171450">
                        <a:buFont typeface="Wingdings" panose="05000000000000000000" pitchFamily="2" charset="2"/>
                        <a:buChar char="ü"/>
                      </a:pPr>
                      <a:r>
                        <a:rPr lang="it-IT" sz="800" dirty="0"/>
                        <a:t>Capacità di trasformare le idee in azioni</a:t>
                      </a:r>
                    </a:p>
                    <a:p>
                      <a:pPr marL="171450" indent="-171450">
                        <a:buFont typeface="Wingdings" panose="05000000000000000000" pitchFamily="2" charset="2"/>
                        <a:buChar char="ü"/>
                      </a:pPr>
                      <a:r>
                        <a:rPr lang="it-IT" sz="800" dirty="0"/>
                        <a:t>Capacità di riflessione critica e costruttiva</a:t>
                      </a:r>
                    </a:p>
                    <a:p>
                      <a:pPr marL="171450" indent="-171450">
                        <a:buFont typeface="Wingdings" panose="05000000000000000000" pitchFamily="2" charset="2"/>
                        <a:buChar char="ü"/>
                      </a:pPr>
                      <a:r>
                        <a:rPr lang="it-IT" sz="800" dirty="0"/>
                        <a:t>Capacità di assumere l’iniziativa</a:t>
                      </a:r>
                    </a:p>
                    <a:p>
                      <a:pPr marL="171450" indent="-171450">
                        <a:buFont typeface="Wingdings" panose="05000000000000000000" pitchFamily="2" charset="2"/>
                        <a:buChar char="ü"/>
                      </a:pPr>
                      <a:r>
                        <a:rPr lang="it-IT" sz="800" dirty="0"/>
                        <a:t>Capacità di lavorare sia in modalità collaborativa in gruppo sia in maniera autonoma</a:t>
                      </a:r>
                    </a:p>
                    <a:p>
                      <a:pPr marL="171450" indent="-171450">
                        <a:buFont typeface="Wingdings" panose="05000000000000000000" pitchFamily="2" charset="2"/>
                        <a:buChar char="ü"/>
                      </a:pPr>
                      <a:r>
                        <a:rPr lang="it-IT" sz="800" dirty="0"/>
                        <a:t>Capacità di mantenere il ritmo dell’attività</a:t>
                      </a:r>
                    </a:p>
                    <a:p>
                      <a:pPr marL="171450" indent="-171450">
                        <a:buFont typeface="Wingdings" panose="05000000000000000000" pitchFamily="2" charset="2"/>
                        <a:buChar char="ü"/>
                      </a:pPr>
                      <a:r>
                        <a:rPr lang="it-IT" sz="800" dirty="0"/>
                        <a:t>Capacità di comunicare e negoziare efficacemente con gli altri</a:t>
                      </a:r>
                    </a:p>
                    <a:p>
                      <a:pPr marL="171450" indent="-171450">
                        <a:buFont typeface="Wingdings" panose="05000000000000000000" pitchFamily="2" charset="2"/>
                        <a:buChar char="ü"/>
                      </a:pPr>
                      <a:r>
                        <a:rPr lang="it-IT" sz="800" dirty="0"/>
                        <a:t>Capacità di gestire l’incertezza, l’ambiguità e il rischio</a:t>
                      </a:r>
                    </a:p>
                    <a:p>
                      <a:pPr marL="171450" indent="-171450">
                        <a:buFont typeface="Wingdings" panose="05000000000000000000" pitchFamily="2" charset="2"/>
                        <a:buChar char="ü"/>
                      </a:pPr>
                      <a:r>
                        <a:rPr lang="it-IT" sz="800" dirty="0"/>
                        <a:t>Capacità di possedere spirito di iniziativa e autoconsapevolezza</a:t>
                      </a:r>
                    </a:p>
                    <a:p>
                      <a:pPr marL="171450" indent="-171450">
                        <a:buFont typeface="Wingdings" panose="05000000000000000000" pitchFamily="2" charset="2"/>
                        <a:buChar char="ü"/>
                      </a:pPr>
                      <a:r>
                        <a:rPr lang="it-IT" sz="800" dirty="0"/>
                        <a:t>Capacità di essere proattivi e lungimiranti</a:t>
                      </a:r>
                    </a:p>
                    <a:p>
                      <a:pPr marL="171450" indent="-171450">
                        <a:buFont typeface="Wingdings" panose="05000000000000000000" pitchFamily="2" charset="2"/>
                        <a:buChar char="ü"/>
                      </a:pPr>
                      <a:r>
                        <a:rPr lang="it-IT" sz="800" dirty="0"/>
                        <a:t>Capacità di coraggio e perseveranza nel raggiungimento degli obiettivi</a:t>
                      </a:r>
                    </a:p>
                    <a:p>
                      <a:pPr marL="171450" indent="-171450">
                        <a:buFont typeface="Wingdings" panose="05000000000000000000" pitchFamily="2" charset="2"/>
                        <a:buChar char="ü"/>
                      </a:pPr>
                      <a:r>
                        <a:rPr lang="it-IT" sz="800" dirty="0"/>
                        <a:t>Capacità di motivare gli altri e valorizzare le loro idee, di provare empatia</a:t>
                      </a:r>
                    </a:p>
                    <a:p>
                      <a:pPr marL="171450" indent="-171450">
                        <a:buFont typeface="Wingdings" panose="05000000000000000000" pitchFamily="2" charset="2"/>
                        <a:buChar char="ü"/>
                      </a:pPr>
                      <a:r>
                        <a:rPr lang="it-IT" sz="800" dirty="0"/>
                        <a:t>Capacità di accettare la responsabilità</a:t>
                      </a:r>
                    </a:p>
                  </a:txBody>
                  <a:tcPr/>
                </a:tc>
                <a:extLst>
                  <a:ext uri="{0D108BD9-81ED-4DB2-BD59-A6C34878D82A}">
                    <a16:rowId xmlns:a16="http://schemas.microsoft.com/office/drawing/2014/main" val="2165626775"/>
                  </a:ext>
                </a:extLst>
              </a:tr>
              <a:tr h="1057791">
                <a:tc>
                  <a:txBody>
                    <a:bodyPr/>
                    <a:lstStyle/>
                    <a:p>
                      <a:r>
                        <a:rPr lang="it-IT" sz="1050" kern="1200" cap="small" baseline="0" dirty="0">
                          <a:solidFill>
                            <a:schemeClr val="dk1"/>
                          </a:solidFill>
                          <a:latin typeface="+mn-lt"/>
                          <a:ea typeface="+mn-ea"/>
                          <a:cs typeface="+mn-cs"/>
                        </a:rPr>
                        <a:t>Competenza in materia di consapevolezza ed espressione culturali</a:t>
                      </a:r>
                    </a:p>
                  </a:txBody>
                  <a:tcPr/>
                </a:tc>
                <a:tc>
                  <a:txBody>
                    <a:bodyPr/>
                    <a:lstStyle/>
                    <a:p>
                      <a:pPr marL="171450" indent="-171450">
                        <a:buFont typeface="Wingdings" panose="05000000000000000000" pitchFamily="2" charset="2"/>
                        <a:buChar char="ü"/>
                      </a:pPr>
                      <a:r>
                        <a:rPr lang="it-IT" sz="800" dirty="0"/>
                        <a:t>Capacità di esprimere esperienze ed emozioni con empatia</a:t>
                      </a:r>
                    </a:p>
                    <a:p>
                      <a:pPr marL="171450" indent="-171450">
                        <a:buFont typeface="Wingdings" panose="05000000000000000000" pitchFamily="2" charset="2"/>
                        <a:buChar char="ü"/>
                      </a:pPr>
                      <a:r>
                        <a:rPr lang="it-IT" sz="800" dirty="0"/>
                        <a:t>Capacità di riconoscere e realizzare le opportunità di valorizzazione personale,</a:t>
                      </a:r>
                    </a:p>
                    <a:p>
                      <a:pPr marL="171450" indent="-171450">
                        <a:buFont typeface="Wingdings" panose="05000000000000000000" pitchFamily="2" charset="2"/>
                        <a:buChar char="ü"/>
                      </a:pPr>
                      <a:r>
                        <a:rPr lang="it-IT" sz="800" dirty="0"/>
                        <a:t> sociale o commerciale mediante le arti e le atre forme culturali</a:t>
                      </a:r>
                    </a:p>
                    <a:p>
                      <a:pPr marL="171450" indent="-171450">
                        <a:buFont typeface="Wingdings" panose="05000000000000000000" pitchFamily="2" charset="2"/>
                        <a:buChar char="ü"/>
                      </a:pPr>
                      <a:r>
                        <a:rPr lang="it-IT" sz="800" dirty="0"/>
                        <a:t>Capacità di impegnarsi in processi creativi sia individualmente che collettivamente</a:t>
                      </a:r>
                    </a:p>
                    <a:p>
                      <a:pPr marL="171450" indent="-171450">
                        <a:buFont typeface="Wingdings" panose="05000000000000000000" pitchFamily="2" charset="2"/>
                        <a:buChar char="ü"/>
                      </a:pPr>
                      <a:r>
                        <a:rPr lang="it-IT" sz="800" dirty="0"/>
                        <a:t>Curiosità nei confronti del mondo, apertura per immaginare nuove possibilità</a:t>
                      </a:r>
                    </a:p>
                  </a:txBody>
                  <a:tcPr/>
                </a:tc>
                <a:extLst>
                  <a:ext uri="{0D108BD9-81ED-4DB2-BD59-A6C34878D82A}">
                    <a16:rowId xmlns:a16="http://schemas.microsoft.com/office/drawing/2014/main" val="615321689"/>
                  </a:ext>
                </a:extLst>
              </a:tr>
            </a:tbl>
          </a:graphicData>
        </a:graphic>
      </p:graphicFrame>
      <p:graphicFrame>
        <p:nvGraphicFramePr>
          <p:cNvPr id="5" name="Diagramma 4">
            <a:extLst>
              <a:ext uri="{FF2B5EF4-FFF2-40B4-BE49-F238E27FC236}">
                <a16:creationId xmlns:a16="http://schemas.microsoft.com/office/drawing/2014/main" id="{B401DBF2-E0AC-4094-A97E-844707809DB3}"/>
              </a:ext>
            </a:extLst>
          </p:cNvPr>
          <p:cNvGraphicFramePr/>
          <p:nvPr>
            <p:extLst>
              <p:ext uri="{D42A27DB-BD31-4B8C-83A1-F6EECF244321}">
                <p14:modId xmlns:p14="http://schemas.microsoft.com/office/powerpoint/2010/main" val="2523896191"/>
              </p:ext>
            </p:extLst>
          </p:nvPr>
        </p:nvGraphicFramePr>
        <p:xfrm>
          <a:off x="1809579" y="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asellaDiTesto 5">
            <a:extLst>
              <a:ext uri="{FF2B5EF4-FFF2-40B4-BE49-F238E27FC236}">
                <a16:creationId xmlns:a16="http://schemas.microsoft.com/office/drawing/2014/main" id="{36BC4358-DAC8-4ACC-82CD-8FCBED3A6B6D}"/>
              </a:ext>
            </a:extLst>
          </p:cNvPr>
          <p:cNvSpPr txBox="1"/>
          <p:nvPr/>
        </p:nvSpPr>
        <p:spPr>
          <a:xfrm>
            <a:off x="9446702" y="957155"/>
            <a:ext cx="2494927" cy="2308324"/>
          </a:xfrm>
          <a:prstGeom prst="rect">
            <a:avLst/>
          </a:prstGeom>
          <a:noFill/>
        </p:spPr>
        <p:txBody>
          <a:bodyPr wrap="square" rtlCol="0">
            <a:spAutoFit/>
          </a:bodyPr>
          <a:lstStyle/>
          <a:p>
            <a:pPr algn="ctr"/>
            <a:r>
              <a:rPr lang="it-IT" b="1" dirty="0">
                <a:solidFill>
                  <a:srgbClr val="DF15B9"/>
                </a:solidFill>
                <a:latin typeface="Bahnschrift Light" panose="020B0502040204020203" pitchFamily="34" charset="0"/>
              </a:rPr>
              <a:t>Competenze orientative</a:t>
            </a:r>
          </a:p>
          <a:p>
            <a:pPr algn="ctr"/>
            <a:r>
              <a:rPr lang="it-IT" dirty="0">
                <a:solidFill>
                  <a:srgbClr val="4378B7"/>
                </a:solidFill>
                <a:latin typeface="Bahnschrift Light" panose="020B0502040204020203" pitchFamily="34" charset="0"/>
              </a:rPr>
              <a:t>Esplicitamente finalizzate alla capacità di gestire il proprio </a:t>
            </a:r>
            <a:r>
              <a:rPr lang="it-IT" b="1" dirty="0">
                <a:solidFill>
                  <a:srgbClr val="4378B7"/>
                </a:solidFill>
                <a:latin typeface="Bahnschrift Light" panose="020B0502040204020203" pitchFamily="34" charset="0"/>
              </a:rPr>
              <a:t>apprendimento </a:t>
            </a:r>
            <a:r>
              <a:rPr lang="it-IT" dirty="0">
                <a:solidFill>
                  <a:srgbClr val="4378B7"/>
                </a:solidFill>
                <a:latin typeface="Bahnschrift Light" panose="020B0502040204020203" pitchFamily="34" charset="0"/>
              </a:rPr>
              <a:t>e la propria </a:t>
            </a:r>
            <a:r>
              <a:rPr lang="it-IT" b="1" dirty="0">
                <a:solidFill>
                  <a:srgbClr val="4378B7"/>
                </a:solidFill>
                <a:latin typeface="Bahnschrift Light" panose="020B0502040204020203" pitchFamily="34" charset="0"/>
              </a:rPr>
              <a:t>carriera</a:t>
            </a:r>
          </a:p>
        </p:txBody>
      </p:sp>
      <p:sp>
        <p:nvSpPr>
          <p:cNvPr id="7" name="CasellaDiTesto 6">
            <a:extLst>
              <a:ext uri="{FF2B5EF4-FFF2-40B4-BE49-F238E27FC236}">
                <a16:creationId xmlns:a16="http://schemas.microsoft.com/office/drawing/2014/main" id="{084D9ABE-924F-4A2F-9DA1-D4C63E38C408}"/>
              </a:ext>
            </a:extLst>
          </p:cNvPr>
          <p:cNvSpPr txBox="1"/>
          <p:nvPr/>
        </p:nvSpPr>
        <p:spPr>
          <a:xfrm>
            <a:off x="6350183" y="3872740"/>
            <a:ext cx="4473146" cy="3323987"/>
          </a:xfrm>
          <a:prstGeom prst="rect">
            <a:avLst/>
          </a:prstGeom>
          <a:noFill/>
        </p:spPr>
        <p:txBody>
          <a:bodyPr wrap="square" rtlCol="0">
            <a:spAutoFit/>
          </a:bodyPr>
          <a:lstStyle/>
          <a:p>
            <a:pPr algn="ctr"/>
            <a:r>
              <a:rPr lang="it-IT" sz="2400" b="1" dirty="0">
                <a:solidFill>
                  <a:srgbClr val="DF15B9"/>
                </a:solidFill>
                <a:latin typeface="Bahnschrift Light" panose="020B0502040204020203" pitchFamily="34" charset="0"/>
              </a:rPr>
              <a:t>Raccogliere, analizzare sintetizzare </a:t>
            </a:r>
            <a:r>
              <a:rPr lang="it-IT" sz="2400" dirty="0">
                <a:solidFill>
                  <a:srgbClr val="DF15B9"/>
                </a:solidFill>
                <a:latin typeface="Bahnschrift Light" panose="020B0502040204020203" pitchFamily="34" charset="0"/>
              </a:rPr>
              <a:t>e </a:t>
            </a:r>
            <a:r>
              <a:rPr lang="it-IT" sz="2400" b="1" dirty="0">
                <a:solidFill>
                  <a:srgbClr val="DF15B9"/>
                </a:solidFill>
                <a:latin typeface="Bahnschrift Light" panose="020B0502040204020203" pitchFamily="34" charset="0"/>
              </a:rPr>
              <a:t>organizzare</a:t>
            </a:r>
            <a:r>
              <a:rPr lang="it-IT" sz="2400" dirty="0">
                <a:solidFill>
                  <a:srgbClr val="DF15B9"/>
                </a:solidFill>
                <a:latin typeface="Bahnschrift Light" panose="020B0502040204020203" pitchFamily="34" charset="0"/>
              </a:rPr>
              <a:t> </a:t>
            </a:r>
            <a:r>
              <a:rPr lang="it-IT" sz="2400" dirty="0">
                <a:solidFill>
                  <a:srgbClr val="4378B7"/>
                </a:solidFill>
                <a:latin typeface="Bahnschrift Light" panose="020B0502040204020203" pitchFamily="34" charset="0"/>
              </a:rPr>
              <a:t>informazioni su se stessi, sull’istruzione e sul lavoro </a:t>
            </a:r>
          </a:p>
          <a:p>
            <a:pPr algn="ctr"/>
            <a:r>
              <a:rPr lang="it-IT" sz="2400" b="1" dirty="0">
                <a:solidFill>
                  <a:srgbClr val="DF15B9"/>
                </a:solidFill>
                <a:latin typeface="Bahnschrift Light" panose="020B0502040204020203" pitchFamily="34" charset="0"/>
              </a:rPr>
              <a:t>NONCHE’</a:t>
            </a:r>
          </a:p>
          <a:p>
            <a:pPr algn="ctr"/>
            <a:r>
              <a:rPr lang="it-IT" sz="2400" dirty="0">
                <a:solidFill>
                  <a:srgbClr val="DF15B9"/>
                </a:solidFill>
                <a:latin typeface="Bahnschrift Light" panose="020B0502040204020203" pitchFamily="34" charset="0"/>
              </a:rPr>
              <a:t> </a:t>
            </a:r>
            <a:r>
              <a:rPr lang="it-IT" sz="2400" b="1" dirty="0">
                <a:solidFill>
                  <a:srgbClr val="DF15B9"/>
                </a:solidFill>
                <a:latin typeface="Bahnschrift Light" panose="020B0502040204020203" pitchFamily="34" charset="0"/>
              </a:rPr>
              <a:t>prendere e attuare decisioni </a:t>
            </a:r>
            <a:r>
              <a:rPr lang="it-IT" sz="2400" dirty="0">
                <a:solidFill>
                  <a:srgbClr val="4378B7"/>
                </a:solidFill>
                <a:latin typeface="Bahnschrift Light" panose="020B0502040204020203" pitchFamily="34" charset="0"/>
              </a:rPr>
              <a:t>per gestire soprattutto le transizioni</a:t>
            </a:r>
          </a:p>
          <a:p>
            <a:endParaRPr lang="it-IT" dirty="0"/>
          </a:p>
        </p:txBody>
      </p:sp>
      <p:sp>
        <p:nvSpPr>
          <p:cNvPr id="11" name="Rettangolo 10">
            <a:extLst>
              <a:ext uri="{FF2B5EF4-FFF2-40B4-BE49-F238E27FC236}">
                <a16:creationId xmlns:a16="http://schemas.microsoft.com/office/drawing/2014/main" id="{D4C5F722-6131-4E2E-A132-E64E35D0BC42}"/>
              </a:ext>
            </a:extLst>
          </p:cNvPr>
          <p:cNvSpPr/>
          <p:nvPr/>
        </p:nvSpPr>
        <p:spPr>
          <a:xfrm>
            <a:off x="180447" y="49260"/>
            <a:ext cx="8252412" cy="646331"/>
          </a:xfrm>
          <a:prstGeom prst="rect">
            <a:avLst/>
          </a:prstGeom>
        </p:spPr>
        <p:txBody>
          <a:bodyPr wrap="square">
            <a:spAutoFit/>
          </a:bodyPr>
          <a:lstStyle/>
          <a:p>
            <a:r>
              <a:rPr lang="it-IT" sz="3600" b="1" dirty="0">
                <a:solidFill>
                  <a:srgbClr val="4378B7"/>
                </a:solidFill>
                <a:latin typeface="Bahnschrift Light" panose="020B0502040204020203" pitchFamily="34" charset="0"/>
              </a:rPr>
              <a:t>Le competenze Orientative </a:t>
            </a:r>
          </a:p>
        </p:txBody>
      </p:sp>
      <p:pic>
        <p:nvPicPr>
          <p:cNvPr id="12" name="Immagine 11">
            <a:extLst>
              <a:ext uri="{FF2B5EF4-FFF2-40B4-BE49-F238E27FC236}">
                <a16:creationId xmlns:a16="http://schemas.microsoft.com/office/drawing/2014/main" id="{88E13769-2E8E-4BBE-9FFE-E22298E8DD8C}"/>
              </a:ext>
            </a:extLst>
          </p:cNvPr>
          <p:cNvPicPr>
            <a:picLocks noChangeAspect="1"/>
          </p:cNvPicPr>
          <p:nvPr/>
        </p:nvPicPr>
        <p:blipFill>
          <a:blip r:embed="rId7"/>
          <a:stretch>
            <a:fillRect/>
          </a:stretch>
        </p:blipFill>
        <p:spPr>
          <a:xfrm>
            <a:off x="9454659" y="0"/>
            <a:ext cx="2737341" cy="957155"/>
          </a:xfrm>
          <a:prstGeom prst="rect">
            <a:avLst/>
          </a:prstGeom>
        </p:spPr>
      </p:pic>
    </p:spTree>
    <p:extLst>
      <p:ext uri="{BB962C8B-B14F-4D97-AF65-F5344CB8AC3E}">
        <p14:creationId xmlns:p14="http://schemas.microsoft.com/office/powerpoint/2010/main" val="18131683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a:extLst>
              <a:ext uri="{FF2B5EF4-FFF2-40B4-BE49-F238E27FC236}">
                <a16:creationId xmlns:a16="http://schemas.microsoft.com/office/drawing/2014/main" id="{E8CD75C9-0716-45F2-9726-7703B6BB930E}"/>
              </a:ext>
            </a:extLst>
          </p:cNvPr>
          <p:cNvGraphicFramePr>
            <a:graphicFrameLocks noGrp="1"/>
          </p:cNvGraphicFramePr>
          <p:nvPr>
            <p:ph idx="1"/>
            <p:extLst>
              <p:ext uri="{D42A27DB-BD31-4B8C-83A1-F6EECF244321}">
                <p14:modId xmlns:p14="http://schemas.microsoft.com/office/powerpoint/2010/main" val="2795539013"/>
              </p:ext>
            </p:extLst>
          </p:nvPr>
        </p:nvGraphicFramePr>
        <p:xfrm>
          <a:off x="937054" y="1532237"/>
          <a:ext cx="10027508" cy="51233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magine 6">
            <a:extLst>
              <a:ext uri="{FF2B5EF4-FFF2-40B4-BE49-F238E27FC236}">
                <a16:creationId xmlns:a16="http://schemas.microsoft.com/office/drawing/2014/main" id="{18A02D62-726D-4DE9-BC5B-260422C6A7D6}"/>
              </a:ext>
            </a:extLst>
          </p:cNvPr>
          <p:cNvPicPr>
            <a:picLocks noChangeAspect="1"/>
          </p:cNvPicPr>
          <p:nvPr/>
        </p:nvPicPr>
        <p:blipFill>
          <a:blip r:embed="rId7"/>
          <a:stretch>
            <a:fillRect/>
          </a:stretch>
        </p:blipFill>
        <p:spPr>
          <a:xfrm>
            <a:off x="9104668" y="202459"/>
            <a:ext cx="2731245" cy="957155"/>
          </a:xfrm>
          <a:prstGeom prst="rect">
            <a:avLst/>
          </a:prstGeom>
        </p:spPr>
      </p:pic>
      <p:sp>
        <p:nvSpPr>
          <p:cNvPr id="8" name="Rettangolo 7">
            <a:extLst>
              <a:ext uri="{FF2B5EF4-FFF2-40B4-BE49-F238E27FC236}">
                <a16:creationId xmlns:a16="http://schemas.microsoft.com/office/drawing/2014/main" id="{124FCA4A-ACC0-4200-9E2D-AB74BF9E5D4D}"/>
              </a:ext>
            </a:extLst>
          </p:cNvPr>
          <p:cNvSpPr/>
          <p:nvPr/>
        </p:nvSpPr>
        <p:spPr>
          <a:xfrm>
            <a:off x="262825" y="357870"/>
            <a:ext cx="8252412" cy="1200329"/>
          </a:xfrm>
          <a:prstGeom prst="rect">
            <a:avLst/>
          </a:prstGeom>
        </p:spPr>
        <p:txBody>
          <a:bodyPr wrap="square">
            <a:spAutoFit/>
          </a:bodyPr>
          <a:lstStyle/>
          <a:p>
            <a:r>
              <a:rPr lang="it-IT" sz="3600" b="1" dirty="0">
                <a:solidFill>
                  <a:srgbClr val="4378B7"/>
                </a:solidFill>
                <a:latin typeface="Bahnschrift Light" panose="020B0502040204020203" pitchFamily="34" charset="0"/>
              </a:rPr>
              <a:t>Il mio </a:t>
            </a:r>
            <a:r>
              <a:rPr lang="it-IT" sz="3600" b="1" dirty="0" err="1">
                <a:solidFill>
                  <a:srgbClr val="4378B7"/>
                </a:solidFill>
                <a:latin typeface="Bahnschrift Light" panose="020B0502040204020203" pitchFamily="34" charset="0"/>
              </a:rPr>
              <a:t>pcto</a:t>
            </a:r>
            <a:r>
              <a:rPr lang="it-IT" sz="3600" b="1" dirty="0">
                <a:solidFill>
                  <a:srgbClr val="4378B7"/>
                </a:solidFill>
                <a:latin typeface="Bahnschrift Light" panose="020B0502040204020203" pitchFamily="34" charset="0"/>
              </a:rPr>
              <a:t> e le mie competenze trasversali /orientative/tecniche</a:t>
            </a:r>
          </a:p>
        </p:txBody>
      </p:sp>
    </p:spTree>
    <p:extLst>
      <p:ext uri="{BB962C8B-B14F-4D97-AF65-F5344CB8AC3E}">
        <p14:creationId xmlns:p14="http://schemas.microsoft.com/office/powerpoint/2010/main" val="522654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5E60A567-0F99-47BA-8CB8-E9F07D08AC53}"/>
              </a:ext>
            </a:extLst>
          </p:cNvPr>
          <p:cNvPicPr>
            <a:picLocks noChangeAspect="1"/>
          </p:cNvPicPr>
          <p:nvPr/>
        </p:nvPicPr>
        <p:blipFill>
          <a:blip r:embed="rId3"/>
          <a:stretch>
            <a:fillRect/>
          </a:stretch>
        </p:blipFill>
        <p:spPr>
          <a:xfrm>
            <a:off x="2487827" y="4171155"/>
            <a:ext cx="4860323" cy="1352550"/>
          </a:xfrm>
          <a:prstGeom prst="rect">
            <a:avLst/>
          </a:prstGeom>
        </p:spPr>
      </p:pic>
      <p:cxnSp>
        <p:nvCxnSpPr>
          <p:cNvPr id="7" name="Connettore diritto 6">
            <a:extLst>
              <a:ext uri="{FF2B5EF4-FFF2-40B4-BE49-F238E27FC236}">
                <a16:creationId xmlns:a16="http://schemas.microsoft.com/office/drawing/2014/main" id="{EAF76B62-6157-42C6-90E9-F02B5E461126}"/>
              </a:ext>
            </a:extLst>
          </p:cNvPr>
          <p:cNvCxnSpPr>
            <a:cxnSpLocks/>
          </p:cNvCxnSpPr>
          <p:nvPr/>
        </p:nvCxnSpPr>
        <p:spPr>
          <a:xfrm>
            <a:off x="2900363" y="3603625"/>
            <a:ext cx="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3" name="Immagine 11">
            <a:extLst>
              <a:ext uri="{FF2B5EF4-FFF2-40B4-BE49-F238E27FC236}">
                <a16:creationId xmlns:a16="http://schemas.microsoft.com/office/drawing/2014/main" id="{AF881D7E-9AF1-44A2-92EC-00064BDC694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301287" y="276386"/>
            <a:ext cx="178435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ttangolo 17">
            <a:extLst>
              <a:ext uri="{FF2B5EF4-FFF2-40B4-BE49-F238E27FC236}">
                <a16:creationId xmlns:a16="http://schemas.microsoft.com/office/drawing/2014/main" id="{D5F4A2E0-EECB-4DC9-84B7-EC85E35F7939}"/>
              </a:ext>
            </a:extLst>
          </p:cNvPr>
          <p:cNvSpPr/>
          <p:nvPr/>
        </p:nvSpPr>
        <p:spPr>
          <a:xfrm>
            <a:off x="2555875" y="6205538"/>
            <a:ext cx="3805238" cy="3540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it-IT" b="1" dirty="0">
              <a:solidFill>
                <a:schemeClr val="bg1">
                  <a:lumMod val="65000"/>
                </a:schemeClr>
              </a:solidFill>
            </a:endParaRPr>
          </a:p>
        </p:txBody>
      </p:sp>
      <p:sp>
        <p:nvSpPr>
          <p:cNvPr id="19" name="Rettangolo 18">
            <a:extLst>
              <a:ext uri="{FF2B5EF4-FFF2-40B4-BE49-F238E27FC236}">
                <a16:creationId xmlns:a16="http://schemas.microsoft.com/office/drawing/2014/main" id="{59A726D4-7F39-48D2-B77C-4D13F7E6D661}"/>
              </a:ext>
            </a:extLst>
          </p:cNvPr>
          <p:cNvSpPr/>
          <p:nvPr/>
        </p:nvSpPr>
        <p:spPr>
          <a:xfrm>
            <a:off x="634999" y="2165350"/>
            <a:ext cx="10558463" cy="165893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800" strike="sngStrike" dirty="0">
              <a:solidFill>
                <a:srgbClr val="FF0000"/>
              </a:solidFill>
              <a:latin typeface="Helvetica Neue Thin"/>
              <a:ea typeface="Helvetica Neue" charset="0"/>
              <a:cs typeface="Calibri" panose="020F0502020204030204" pitchFamily="34" charset="0"/>
            </a:endParaRPr>
          </a:p>
        </p:txBody>
      </p:sp>
      <p:sp>
        <p:nvSpPr>
          <p:cNvPr id="10" name="Rettangolo 9">
            <a:extLst>
              <a:ext uri="{FF2B5EF4-FFF2-40B4-BE49-F238E27FC236}">
                <a16:creationId xmlns:a16="http://schemas.microsoft.com/office/drawing/2014/main" id="{EDF7054F-716F-4C24-8BB8-14E20A293FB5}"/>
              </a:ext>
            </a:extLst>
          </p:cNvPr>
          <p:cNvSpPr/>
          <p:nvPr/>
        </p:nvSpPr>
        <p:spPr>
          <a:xfrm>
            <a:off x="1236663" y="3740150"/>
            <a:ext cx="9626600" cy="245427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i="1" dirty="0">
              <a:solidFill>
                <a:srgbClr val="616E76"/>
              </a:solidFill>
              <a:ea typeface="Helvetica Neue Thin" charset="0"/>
              <a:cs typeface="Helvetica Neue Thin" charset="0"/>
            </a:endParaRPr>
          </a:p>
        </p:txBody>
      </p:sp>
      <p:sp>
        <p:nvSpPr>
          <p:cNvPr id="4" name="Rettangolo 3">
            <a:extLst>
              <a:ext uri="{FF2B5EF4-FFF2-40B4-BE49-F238E27FC236}">
                <a16:creationId xmlns:a16="http://schemas.microsoft.com/office/drawing/2014/main" id="{08EF414E-B45A-4A32-9033-F235F6FAE7E0}"/>
              </a:ext>
            </a:extLst>
          </p:cNvPr>
          <p:cNvSpPr/>
          <p:nvPr/>
        </p:nvSpPr>
        <p:spPr>
          <a:xfrm>
            <a:off x="89831" y="1192797"/>
            <a:ext cx="11648798" cy="5170646"/>
          </a:xfrm>
          <a:prstGeom prst="rect">
            <a:avLst/>
          </a:prstGeom>
        </p:spPr>
        <p:txBody>
          <a:bodyPr wrap="square">
            <a:spAutoFit/>
          </a:bodyPr>
          <a:lstStyle/>
          <a:p>
            <a:pPr algn="just"/>
            <a:r>
              <a:rPr lang="it-IT" sz="3600" b="1" u="sng" dirty="0" err="1">
                <a:solidFill>
                  <a:srgbClr val="4378B7"/>
                </a:solidFill>
                <a:latin typeface="Bahnschrift Light" panose="020B0502040204020203" pitchFamily="34" charset="0"/>
              </a:rPr>
              <a:t>PECuP</a:t>
            </a:r>
            <a:r>
              <a:rPr lang="it-IT" sz="3600" b="1" dirty="0">
                <a:solidFill>
                  <a:srgbClr val="4378B7"/>
                </a:solidFill>
                <a:latin typeface="Bahnschrift Light" panose="020B0502040204020203" pitchFamily="34" charset="0"/>
              </a:rPr>
              <a:t>  </a:t>
            </a:r>
            <a:r>
              <a:rPr lang="it-IT" sz="2000" b="1" dirty="0">
                <a:solidFill>
                  <a:srgbClr val="4378B7"/>
                </a:solidFill>
                <a:latin typeface="Bahnschrift Light" panose="020B0502040204020203" pitchFamily="34" charset="0"/>
              </a:rPr>
              <a:t>Profilo Educativo Culturale e Professionale:   </a:t>
            </a:r>
            <a:r>
              <a:rPr lang="it-IT" sz="2000" b="1" i="1" dirty="0">
                <a:solidFill>
                  <a:srgbClr val="FF0000"/>
                </a:solidFill>
                <a:latin typeface="Bahnschrift Light" panose="020B0502040204020203" pitchFamily="34" charset="0"/>
              </a:rPr>
              <a:t>cosa dovrei sapere e saper fare alla fine del percorso </a:t>
            </a:r>
          </a:p>
          <a:p>
            <a:pPr algn="just"/>
            <a:r>
              <a:rPr lang="it-IT" sz="3600" b="1" dirty="0">
                <a:solidFill>
                  <a:schemeClr val="accent5">
                    <a:lumMod val="75000"/>
                  </a:schemeClr>
                </a:solidFill>
                <a:latin typeface="Bahnschrift Light" panose="020B0502040204020203" pitchFamily="34" charset="0"/>
              </a:rPr>
              <a:t>Dove lo si trova? </a:t>
            </a:r>
            <a:r>
              <a:rPr lang="it-IT" sz="2000" b="1" dirty="0">
                <a:solidFill>
                  <a:schemeClr val="accent5">
                    <a:lumMod val="75000"/>
                  </a:schemeClr>
                </a:solidFill>
                <a:latin typeface="Bahnschrift Light" panose="020B0502040204020203" pitchFamily="34" charset="0"/>
              </a:rPr>
              <a:t>Sul sito della scuola, oppure sul sito del                                     Ministero dell’Istruzione</a:t>
            </a:r>
          </a:p>
          <a:p>
            <a:pPr lvl="0"/>
            <a:r>
              <a:rPr lang="it-IT" dirty="0">
                <a:solidFill>
                  <a:prstClr val="black"/>
                </a:solidFill>
                <a:latin typeface="Bahnschrift Light" panose="020B0502040204020203" pitchFamily="34" charset="0"/>
              </a:rPr>
              <a:t>https://www.istruzione.it/esame_di_stato/europass/SupplementoEuropass.htm</a:t>
            </a:r>
          </a:p>
          <a:p>
            <a:pPr algn="just"/>
            <a:r>
              <a:rPr lang="it-IT" sz="3600" b="1" dirty="0">
                <a:solidFill>
                  <a:schemeClr val="accent5">
                    <a:lumMod val="75000"/>
                  </a:schemeClr>
                </a:solidFill>
                <a:latin typeface="Bahnschrift Light" panose="020B0502040204020203" pitchFamily="34" charset="0"/>
              </a:rPr>
              <a:t>COME E’ COMPOSTO?   </a:t>
            </a:r>
            <a:r>
              <a:rPr lang="it-IT" sz="2000" b="1" dirty="0">
                <a:solidFill>
                  <a:schemeClr val="accent5">
                    <a:lumMod val="75000"/>
                  </a:schemeClr>
                </a:solidFill>
                <a:latin typeface="Bahnschrift Light" panose="020B0502040204020203" pitchFamily="34" charset="0"/>
              </a:rPr>
              <a:t>Risultati di apprendimento comuni a tutti i percorsi; </a:t>
            </a:r>
          </a:p>
          <a:p>
            <a:pPr algn="just"/>
            <a:r>
              <a:rPr lang="it-IT" sz="2000" b="1" dirty="0">
                <a:solidFill>
                  <a:schemeClr val="accent5">
                    <a:lumMod val="75000"/>
                  </a:schemeClr>
                </a:solidFill>
                <a:latin typeface="Bahnschrift Light" panose="020B0502040204020203" pitchFamily="34" charset="0"/>
              </a:rPr>
              <a:t>Risultati di apprendimento dei distinti percorsi (specifici per indirizzo)</a:t>
            </a:r>
          </a:p>
          <a:p>
            <a:pPr algn="just"/>
            <a:endParaRPr lang="it-IT" sz="2400" dirty="0">
              <a:latin typeface="Bahnschrift Light" panose="020B0502040204020203" pitchFamily="34" charset="0"/>
            </a:endParaRPr>
          </a:p>
          <a:p>
            <a:pPr algn="just"/>
            <a:endParaRPr lang="it-IT" sz="2400" dirty="0">
              <a:latin typeface="Bahnschrift Light" panose="020B0502040204020203" pitchFamily="34" charset="0"/>
            </a:endParaRPr>
          </a:p>
          <a:p>
            <a:pPr algn="just"/>
            <a:endParaRPr lang="it-IT" sz="2400" dirty="0">
              <a:latin typeface="Bahnschrift Light" panose="020B0502040204020203" pitchFamily="34" charset="0"/>
            </a:endParaRPr>
          </a:p>
          <a:p>
            <a:pPr algn="just"/>
            <a:r>
              <a:rPr lang="it-IT" sz="3600" b="1" u="sng" dirty="0">
                <a:solidFill>
                  <a:srgbClr val="FFC000"/>
                </a:solidFill>
                <a:latin typeface="Bahnschrift Light" panose="020B0502040204020203" pitchFamily="34" charset="0"/>
              </a:rPr>
              <a:t>PROFESSIONI</a:t>
            </a:r>
            <a:r>
              <a:rPr lang="it-IT" sz="2400" dirty="0">
                <a:latin typeface="Bahnschrift Light" panose="020B0502040204020203" pitchFamily="34" charset="0"/>
              </a:rPr>
              <a:t>					</a:t>
            </a:r>
            <a:endParaRPr lang="it-IT" sz="3600" b="1" dirty="0">
              <a:solidFill>
                <a:srgbClr val="4378B7"/>
              </a:solidFill>
              <a:latin typeface="Bahnschrift Light" panose="020B0502040204020203" pitchFamily="34" charset="0"/>
            </a:endParaRPr>
          </a:p>
          <a:p>
            <a:pPr algn="ctr"/>
            <a:r>
              <a:rPr lang="it-IT" dirty="0">
                <a:solidFill>
                  <a:schemeClr val="accent5">
                    <a:lumMod val="50000"/>
                  </a:schemeClr>
                </a:solidFill>
                <a:latin typeface="Bahnschrift Light" panose="020B0502040204020203" pitchFamily="34" charset="0"/>
                <a:hlinkClick r:id="rId5">
                  <a:extLst>
                    <a:ext uri="{A12FA001-AC4F-418D-AE19-62706E023703}">
                      <ahyp:hlinkClr xmlns:ahyp="http://schemas.microsoft.com/office/drawing/2018/hyperlinkcolor" val="tx"/>
                    </a:ext>
                  </a:extLst>
                </a:hlinkClick>
              </a:rPr>
              <a:t>https://www.atlantedelleprofessioni.it</a:t>
            </a:r>
            <a:r>
              <a:rPr lang="it-IT" dirty="0">
                <a:solidFill>
                  <a:schemeClr val="accent5">
                    <a:lumMod val="50000"/>
                  </a:schemeClr>
                </a:solidFill>
                <a:latin typeface="Bahnschrift Light" panose="020B0502040204020203" pitchFamily="34" charset="0"/>
              </a:rPr>
              <a:t>              </a:t>
            </a:r>
            <a:r>
              <a:rPr lang="it-IT" dirty="0">
                <a:solidFill>
                  <a:schemeClr val="accent5">
                    <a:lumMod val="50000"/>
                  </a:schemeClr>
                </a:solidFill>
                <a:latin typeface="Bahnschrift Light" panose="020B0502040204020203" pitchFamily="34" charset="0"/>
                <a:hlinkClick r:id="rId6">
                  <a:extLst>
                    <a:ext uri="{A12FA001-AC4F-418D-AE19-62706E023703}">
                      <ahyp:hlinkClr xmlns:ahyp="http://schemas.microsoft.com/office/drawing/2018/hyperlinkcolor" val="tx"/>
                    </a:ext>
                  </a:extLst>
                </a:hlinkClick>
              </a:rPr>
              <a:t>http://professionioccupazione.isfol.it/</a:t>
            </a:r>
            <a:endParaRPr lang="it-IT" dirty="0">
              <a:solidFill>
                <a:schemeClr val="accent5">
                  <a:lumMod val="50000"/>
                </a:schemeClr>
              </a:solidFill>
              <a:latin typeface="Bahnschrift Light" panose="020B0502040204020203" pitchFamily="34" charset="0"/>
            </a:endParaRPr>
          </a:p>
          <a:p>
            <a:pPr algn="ctr"/>
            <a:r>
              <a:rPr lang="it-IT" dirty="0">
                <a:solidFill>
                  <a:schemeClr val="accent5">
                    <a:lumMod val="50000"/>
                  </a:schemeClr>
                </a:solidFill>
                <a:latin typeface="Bahnschrift Light" panose="020B0502040204020203" pitchFamily="34" charset="0"/>
                <a:hlinkClick r:id="rId7"/>
              </a:rPr>
              <a:t>https://excelsior.unioncamere.net/</a:t>
            </a:r>
            <a:r>
              <a:rPr lang="it-IT" dirty="0">
                <a:solidFill>
                  <a:schemeClr val="accent5">
                    <a:lumMod val="50000"/>
                  </a:schemeClr>
                </a:solidFill>
                <a:latin typeface="Bahnschrift Light" panose="020B0502040204020203" pitchFamily="34" charset="0"/>
              </a:rPr>
              <a:t>     http://professioni.istat.it/</a:t>
            </a:r>
          </a:p>
        </p:txBody>
      </p:sp>
      <p:sp>
        <p:nvSpPr>
          <p:cNvPr id="11" name="Rettangolo 10">
            <a:extLst>
              <a:ext uri="{FF2B5EF4-FFF2-40B4-BE49-F238E27FC236}">
                <a16:creationId xmlns:a16="http://schemas.microsoft.com/office/drawing/2014/main" id="{C7DFC64F-09EB-479F-8CFB-5A619F6672CF}"/>
              </a:ext>
            </a:extLst>
          </p:cNvPr>
          <p:cNvSpPr/>
          <p:nvPr/>
        </p:nvSpPr>
        <p:spPr>
          <a:xfrm>
            <a:off x="89831" y="189842"/>
            <a:ext cx="8252412" cy="830997"/>
          </a:xfrm>
          <a:prstGeom prst="rect">
            <a:avLst/>
          </a:prstGeom>
        </p:spPr>
        <p:txBody>
          <a:bodyPr wrap="square">
            <a:spAutoFit/>
          </a:bodyPr>
          <a:lstStyle/>
          <a:p>
            <a:r>
              <a:rPr lang="it-IT" sz="4800" b="1" dirty="0">
                <a:solidFill>
                  <a:srgbClr val="4378B7"/>
                </a:solidFill>
                <a:latin typeface="Bahnschrift Light" panose="020B0502040204020203" pitchFamily="34" charset="0"/>
              </a:rPr>
              <a:t>DOVE CERCARE…</a:t>
            </a:r>
          </a:p>
        </p:txBody>
      </p:sp>
      <p:sp>
        <p:nvSpPr>
          <p:cNvPr id="3" name="Rettangolo 2">
            <a:extLst>
              <a:ext uri="{FF2B5EF4-FFF2-40B4-BE49-F238E27FC236}">
                <a16:creationId xmlns:a16="http://schemas.microsoft.com/office/drawing/2014/main" id="{AB84A992-C412-4A83-9EB9-B41125A71D8F}"/>
              </a:ext>
            </a:extLst>
          </p:cNvPr>
          <p:cNvSpPr/>
          <p:nvPr/>
        </p:nvSpPr>
        <p:spPr>
          <a:xfrm>
            <a:off x="176634" y="6436115"/>
            <a:ext cx="5737596" cy="369332"/>
          </a:xfrm>
          <a:prstGeom prst="rect">
            <a:avLst/>
          </a:prstGeom>
        </p:spPr>
        <p:txBody>
          <a:bodyPr wrap="none">
            <a:spAutoFit/>
          </a:bodyPr>
          <a:lstStyle/>
          <a:p>
            <a:r>
              <a:rPr lang="it-IT" dirty="0">
                <a:solidFill>
                  <a:schemeClr val="accent5">
                    <a:lumMod val="50000"/>
                  </a:schemeClr>
                </a:solidFill>
              </a:rPr>
              <a:t>https://www.indire.it/progetto/its-istituti-tecnici-superiori/</a:t>
            </a:r>
          </a:p>
        </p:txBody>
      </p:sp>
      <p:sp>
        <p:nvSpPr>
          <p:cNvPr id="5" name="Rettangolo 4">
            <a:extLst>
              <a:ext uri="{FF2B5EF4-FFF2-40B4-BE49-F238E27FC236}">
                <a16:creationId xmlns:a16="http://schemas.microsoft.com/office/drawing/2014/main" id="{D64D2C20-4945-439B-A3A3-42027C7EA61A}"/>
              </a:ext>
            </a:extLst>
          </p:cNvPr>
          <p:cNvSpPr/>
          <p:nvPr/>
        </p:nvSpPr>
        <p:spPr>
          <a:xfrm>
            <a:off x="6736584" y="6436115"/>
            <a:ext cx="2771849" cy="369332"/>
          </a:xfrm>
          <a:prstGeom prst="rect">
            <a:avLst/>
          </a:prstGeom>
        </p:spPr>
        <p:txBody>
          <a:bodyPr wrap="none">
            <a:spAutoFit/>
          </a:bodyPr>
          <a:lstStyle/>
          <a:p>
            <a:r>
              <a:rPr lang="it-IT" dirty="0">
                <a:solidFill>
                  <a:schemeClr val="accent5">
                    <a:lumMod val="50000"/>
                  </a:schemeClr>
                </a:solidFill>
              </a:rPr>
              <a:t>https://www.almalaurea.it/</a:t>
            </a:r>
          </a:p>
        </p:txBody>
      </p:sp>
    </p:spTree>
    <p:extLst>
      <p:ext uri="{BB962C8B-B14F-4D97-AF65-F5344CB8AC3E}">
        <p14:creationId xmlns:p14="http://schemas.microsoft.com/office/powerpoint/2010/main" val="1610007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nettore diritto 6">
            <a:extLst>
              <a:ext uri="{FF2B5EF4-FFF2-40B4-BE49-F238E27FC236}">
                <a16:creationId xmlns:a16="http://schemas.microsoft.com/office/drawing/2014/main" id="{EAF76B62-6157-42C6-90E9-F02B5E461126}"/>
              </a:ext>
            </a:extLst>
          </p:cNvPr>
          <p:cNvCxnSpPr>
            <a:cxnSpLocks/>
          </p:cNvCxnSpPr>
          <p:nvPr/>
        </p:nvCxnSpPr>
        <p:spPr>
          <a:xfrm>
            <a:off x="2900363" y="3603625"/>
            <a:ext cx="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6" name="Immagine 16">
            <a:extLst>
              <a:ext uri="{FF2B5EF4-FFF2-40B4-BE49-F238E27FC236}">
                <a16:creationId xmlns:a16="http://schemas.microsoft.com/office/drawing/2014/main" id="{861629B2-6865-42AE-BE45-AC58E38B79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75738" y="288925"/>
            <a:ext cx="2732087"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ttangolo 17">
            <a:extLst>
              <a:ext uri="{FF2B5EF4-FFF2-40B4-BE49-F238E27FC236}">
                <a16:creationId xmlns:a16="http://schemas.microsoft.com/office/drawing/2014/main" id="{D5F4A2E0-EECB-4DC9-84B7-EC85E35F7939}"/>
              </a:ext>
            </a:extLst>
          </p:cNvPr>
          <p:cNvSpPr/>
          <p:nvPr/>
        </p:nvSpPr>
        <p:spPr>
          <a:xfrm>
            <a:off x="2555875" y="6205538"/>
            <a:ext cx="3805238" cy="3540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it-IT" b="1" dirty="0">
              <a:solidFill>
                <a:schemeClr val="bg1">
                  <a:lumMod val="65000"/>
                </a:schemeClr>
              </a:solidFill>
            </a:endParaRPr>
          </a:p>
        </p:txBody>
      </p:sp>
      <p:sp>
        <p:nvSpPr>
          <p:cNvPr id="19" name="Rettangolo 18">
            <a:extLst>
              <a:ext uri="{FF2B5EF4-FFF2-40B4-BE49-F238E27FC236}">
                <a16:creationId xmlns:a16="http://schemas.microsoft.com/office/drawing/2014/main" id="{59A726D4-7F39-48D2-B77C-4D13F7E6D661}"/>
              </a:ext>
            </a:extLst>
          </p:cNvPr>
          <p:cNvSpPr/>
          <p:nvPr/>
        </p:nvSpPr>
        <p:spPr>
          <a:xfrm>
            <a:off x="634999" y="2165350"/>
            <a:ext cx="10558463" cy="165893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800" strike="sngStrike" dirty="0">
              <a:solidFill>
                <a:srgbClr val="FF0000"/>
              </a:solidFill>
              <a:latin typeface="Helvetica Neue Thin"/>
              <a:ea typeface="Helvetica Neue" charset="0"/>
              <a:cs typeface="Calibri" panose="020F0502020204030204" pitchFamily="34" charset="0"/>
            </a:endParaRPr>
          </a:p>
        </p:txBody>
      </p:sp>
      <p:sp>
        <p:nvSpPr>
          <p:cNvPr id="21" name="Rettangolo 20">
            <a:extLst>
              <a:ext uri="{FF2B5EF4-FFF2-40B4-BE49-F238E27FC236}">
                <a16:creationId xmlns:a16="http://schemas.microsoft.com/office/drawing/2014/main" id="{26B48A84-C3A8-4A51-96A3-769974F28D3F}"/>
              </a:ext>
            </a:extLst>
          </p:cNvPr>
          <p:cNvSpPr/>
          <p:nvPr/>
        </p:nvSpPr>
        <p:spPr>
          <a:xfrm>
            <a:off x="1236663" y="3740150"/>
            <a:ext cx="9626600" cy="1325563"/>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i="1" dirty="0">
              <a:solidFill>
                <a:srgbClr val="002060"/>
              </a:solidFill>
            </a:endParaRPr>
          </a:p>
        </p:txBody>
      </p:sp>
      <p:sp>
        <p:nvSpPr>
          <p:cNvPr id="10" name="Rettangolo 9">
            <a:extLst>
              <a:ext uri="{FF2B5EF4-FFF2-40B4-BE49-F238E27FC236}">
                <a16:creationId xmlns:a16="http://schemas.microsoft.com/office/drawing/2014/main" id="{EDF7054F-716F-4C24-8BB8-14E20A293FB5}"/>
              </a:ext>
            </a:extLst>
          </p:cNvPr>
          <p:cNvSpPr/>
          <p:nvPr/>
        </p:nvSpPr>
        <p:spPr>
          <a:xfrm>
            <a:off x="1236663" y="3740150"/>
            <a:ext cx="9626600" cy="245427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i="1" dirty="0">
              <a:solidFill>
                <a:srgbClr val="616E76"/>
              </a:solidFill>
              <a:ea typeface="Helvetica Neue Thin" charset="0"/>
              <a:cs typeface="Helvetica Neue Thin" charset="0"/>
            </a:endParaRPr>
          </a:p>
        </p:txBody>
      </p:sp>
      <p:sp>
        <p:nvSpPr>
          <p:cNvPr id="4" name="Rettangolo 3">
            <a:extLst>
              <a:ext uri="{FF2B5EF4-FFF2-40B4-BE49-F238E27FC236}">
                <a16:creationId xmlns:a16="http://schemas.microsoft.com/office/drawing/2014/main" id="{08EF414E-B45A-4A32-9033-F235F6FAE7E0}"/>
              </a:ext>
            </a:extLst>
          </p:cNvPr>
          <p:cNvSpPr/>
          <p:nvPr/>
        </p:nvSpPr>
        <p:spPr>
          <a:xfrm>
            <a:off x="159027" y="1327154"/>
            <a:ext cx="11648798" cy="4339650"/>
          </a:xfrm>
          <a:prstGeom prst="rect">
            <a:avLst/>
          </a:prstGeom>
        </p:spPr>
        <p:txBody>
          <a:bodyPr wrap="square">
            <a:spAutoFit/>
          </a:bodyPr>
          <a:lstStyle/>
          <a:p>
            <a:pPr algn="just"/>
            <a:r>
              <a:rPr lang="it-IT" sz="3600" b="1" dirty="0">
                <a:solidFill>
                  <a:schemeClr val="accent5">
                    <a:lumMod val="75000"/>
                  </a:schemeClr>
                </a:solidFill>
                <a:latin typeface="Bahnschrift Light" panose="020B0502040204020203" pitchFamily="34" charset="0"/>
              </a:rPr>
              <a:t>Il </a:t>
            </a:r>
            <a:r>
              <a:rPr lang="it-IT" sz="3600" b="1" u="sng" dirty="0">
                <a:solidFill>
                  <a:schemeClr val="accent5">
                    <a:lumMod val="75000"/>
                  </a:schemeClr>
                </a:solidFill>
                <a:latin typeface="Bahnschrift Light" panose="020B0502040204020203" pitchFamily="34" charset="0"/>
              </a:rPr>
              <a:t>PROGETTO PCTO </a:t>
            </a:r>
            <a:r>
              <a:rPr lang="it-IT" sz="3000" dirty="0">
                <a:solidFill>
                  <a:srgbClr val="0070C0"/>
                </a:solidFill>
                <a:latin typeface="Bahnschrift" panose="020B0502040204020203" pitchFamily="34" charset="0"/>
              </a:rPr>
              <a:t>che la scuola ha predisposto e ha condiviso con te </a:t>
            </a:r>
            <a:r>
              <a:rPr lang="it-IT" sz="3000" b="1" dirty="0">
                <a:solidFill>
                  <a:schemeClr val="accent5">
                    <a:lumMod val="75000"/>
                  </a:schemeClr>
                </a:solidFill>
                <a:latin typeface="Bahnschrift Light" panose="020B0502040204020203" pitchFamily="34" charset="0"/>
              </a:rPr>
              <a:t>e relativa documentazione</a:t>
            </a:r>
            <a:r>
              <a:rPr lang="it-IT" sz="3000" dirty="0">
                <a:solidFill>
                  <a:srgbClr val="0070C0"/>
                </a:solidFill>
                <a:latin typeface="Bahnschrift" panose="020B0502040204020203" pitchFamily="34" charset="0"/>
              </a:rPr>
              <a:t>:</a:t>
            </a:r>
          </a:p>
          <a:p>
            <a:pPr marL="457200" indent="-457200" algn="just">
              <a:buFont typeface="Wingdings" panose="05000000000000000000" pitchFamily="2" charset="2"/>
              <a:buChar char="q"/>
            </a:pPr>
            <a:r>
              <a:rPr lang="it-IT" sz="3000" dirty="0">
                <a:solidFill>
                  <a:srgbClr val="0070C0"/>
                </a:solidFill>
                <a:latin typeface="Bahnschrift" panose="020B0502040204020203" pitchFamily="34" charset="0"/>
              </a:rPr>
              <a:t>patto formativo, </a:t>
            </a:r>
          </a:p>
          <a:p>
            <a:pPr marL="457200" indent="-457200" algn="just">
              <a:buFont typeface="Wingdings" panose="05000000000000000000" pitchFamily="2" charset="2"/>
              <a:buChar char="q"/>
            </a:pPr>
            <a:r>
              <a:rPr lang="it-IT" sz="3000" dirty="0">
                <a:solidFill>
                  <a:srgbClr val="0070C0"/>
                </a:solidFill>
                <a:latin typeface="Bahnschrift" panose="020B0502040204020203" pitchFamily="34" charset="0"/>
              </a:rPr>
              <a:t>diario di bordo, </a:t>
            </a:r>
          </a:p>
          <a:p>
            <a:pPr marL="457200" indent="-457200" algn="just">
              <a:buFont typeface="Wingdings" panose="05000000000000000000" pitchFamily="2" charset="2"/>
              <a:buChar char="q"/>
            </a:pPr>
            <a:r>
              <a:rPr lang="it-IT" sz="3000" dirty="0">
                <a:solidFill>
                  <a:srgbClr val="0070C0"/>
                </a:solidFill>
                <a:latin typeface="Bahnschrift" panose="020B0502040204020203" pitchFamily="34" charset="0"/>
              </a:rPr>
              <a:t>griglie di osservazione compilate da te e dai tutor,</a:t>
            </a:r>
          </a:p>
          <a:p>
            <a:pPr marL="457200" indent="-457200" algn="just">
              <a:buFont typeface="Wingdings" panose="05000000000000000000" pitchFamily="2" charset="2"/>
              <a:buChar char="q"/>
            </a:pPr>
            <a:r>
              <a:rPr lang="it-IT" sz="3000" dirty="0">
                <a:solidFill>
                  <a:srgbClr val="0070C0"/>
                </a:solidFill>
                <a:latin typeface="Bahnschrift" panose="020B0502040204020203" pitchFamily="34" charset="0"/>
              </a:rPr>
              <a:t>certificazione delle competenze</a:t>
            </a:r>
          </a:p>
          <a:p>
            <a:pPr marL="457200" indent="-457200" algn="just">
              <a:buFont typeface="Wingdings" panose="05000000000000000000" pitchFamily="2" charset="2"/>
              <a:buChar char="q"/>
            </a:pPr>
            <a:r>
              <a:rPr lang="it-IT" sz="3000" dirty="0">
                <a:solidFill>
                  <a:srgbClr val="0070C0"/>
                </a:solidFill>
                <a:latin typeface="Bahnschrift" panose="020B0502040204020203" pitchFamily="34" charset="0"/>
              </a:rPr>
              <a:t>appunti e testi prodotti nell’ambito delle attività preparatorie e successive all’attività esterna</a:t>
            </a:r>
          </a:p>
          <a:p>
            <a:pPr marL="457200" indent="-457200" algn="just">
              <a:buFont typeface="Wingdings" panose="05000000000000000000" pitchFamily="2" charset="2"/>
              <a:buChar char="q"/>
            </a:pPr>
            <a:r>
              <a:rPr lang="it-IT" sz="3000" dirty="0">
                <a:solidFill>
                  <a:srgbClr val="0070C0"/>
                </a:solidFill>
                <a:latin typeface="Bahnschrift" panose="020B0502040204020203" pitchFamily="34" charset="0"/>
              </a:rPr>
              <a:t>prodotti che hai eventualmente realizzato.</a:t>
            </a:r>
          </a:p>
        </p:txBody>
      </p:sp>
      <p:sp>
        <p:nvSpPr>
          <p:cNvPr id="9" name="Rettangolo 8">
            <a:extLst>
              <a:ext uri="{FF2B5EF4-FFF2-40B4-BE49-F238E27FC236}">
                <a16:creationId xmlns:a16="http://schemas.microsoft.com/office/drawing/2014/main" id="{D6F81057-E812-4D27-9C54-594D0E24818A}"/>
              </a:ext>
            </a:extLst>
          </p:cNvPr>
          <p:cNvSpPr/>
          <p:nvPr/>
        </p:nvSpPr>
        <p:spPr>
          <a:xfrm>
            <a:off x="89831" y="189842"/>
            <a:ext cx="8252412" cy="830997"/>
          </a:xfrm>
          <a:prstGeom prst="rect">
            <a:avLst/>
          </a:prstGeom>
        </p:spPr>
        <p:txBody>
          <a:bodyPr wrap="square">
            <a:spAutoFit/>
          </a:bodyPr>
          <a:lstStyle/>
          <a:p>
            <a:r>
              <a:rPr lang="it-IT" sz="4800" b="1" dirty="0">
                <a:solidFill>
                  <a:srgbClr val="4378B7"/>
                </a:solidFill>
                <a:latin typeface="Bahnschrift Light" panose="020B0502040204020203" pitchFamily="34" charset="0"/>
              </a:rPr>
              <a:t>DOVE CERCARE…</a:t>
            </a:r>
          </a:p>
        </p:txBody>
      </p:sp>
    </p:spTree>
    <p:extLst>
      <p:ext uri="{BB962C8B-B14F-4D97-AF65-F5344CB8AC3E}">
        <p14:creationId xmlns:p14="http://schemas.microsoft.com/office/powerpoint/2010/main" val="2493723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860803" y="2001485"/>
            <a:ext cx="140335" cy="3669665"/>
          </a:xfrm>
          <a:custGeom>
            <a:avLst/>
            <a:gdLst/>
            <a:ahLst/>
            <a:cxnLst/>
            <a:rect l="l" t="t" r="r" b="b"/>
            <a:pathLst>
              <a:path w="140335" h="3669665">
                <a:moveTo>
                  <a:pt x="63991" y="3555067"/>
                </a:moveTo>
                <a:lnTo>
                  <a:pt x="25781" y="3555365"/>
                </a:lnTo>
                <a:lnTo>
                  <a:pt x="83819" y="3669283"/>
                </a:lnTo>
                <a:lnTo>
                  <a:pt x="130434" y="3574160"/>
                </a:lnTo>
                <a:lnTo>
                  <a:pt x="64135" y="3574160"/>
                </a:lnTo>
                <a:lnTo>
                  <a:pt x="63991" y="3555067"/>
                </a:lnTo>
                <a:close/>
              </a:path>
              <a:path w="140335" h="3669665">
                <a:moveTo>
                  <a:pt x="102091" y="3554771"/>
                </a:moveTo>
                <a:lnTo>
                  <a:pt x="63991" y="3555067"/>
                </a:lnTo>
                <a:lnTo>
                  <a:pt x="64135" y="3574160"/>
                </a:lnTo>
                <a:lnTo>
                  <a:pt x="102235" y="3573906"/>
                </a:lnTo>
                <a:lnTo>
                  <a:pt x="102091" y="3554771"/>
                </a:lnTo>
                <a:close/>
              </a:path>
              <a:path w="140335" h="3669665">
                <a:moveTo>
                  <a:pt x="140081" y="3554476"/>
                </a:moveTo>
                <a:lnTo>
                  <a:pt x="102091" y="3554771"/>
                </a:lnTo>
                <a:lnTo>
                  <a:pt x="102235" y="3573906"/>
                </a:lnTo>
                <a:lnTo>
                  <a:pt x="64135" y="3574160"/>
                </a:lnTo>
                <a:lnTo>
                  <a:pt x="130434" y="3574160"/>
                </a:lnTo>
                <a:lnTo>
                  <a:pt x="140081" y="3554476"/>
                </a:lnTo>
                <a:close/>
              </a:path>
              <a:path w="140335" h="3669665">
                <a:moveTo>
                  <a:pt x="76215" y="114088"/>
                </a:moveTo>
                <a:lnTo>
                  <a:pt x="38115" y="114384"/>
                </a:lnTo>
                <a:lnTo>
                  <a:pt x="63991" y="3555067"/>
                </a:lnTo>
                <a:lnTo>
                  <a:pt x="102091" y="3554771"/>
                </a:lnTo>
                <a:lnTo>
                  <a:pt x="76215" y="114088"/>
                </a:lnTo>
                <a:close/>
              </a:path>
              <a:path w="140335" h="3669665">
                <a:moveTo>
                  <a:pt x="56261" y="0"/>
                </a:moveTo>
                <a:lnTo>
                  <a:pt x="0" y="114680"/>
                </a:lnTo>
                <a:lnTo>
                  <a:pt x="38115" y="114384"/>
                </a:lnTo>
                <a:lnTo>
                  <a:pt x="37973" y="95376"/>
                </a:lnTo>
                <a:lnTo>
                  <a:pt x="104777" y="95122"/>
                </a:lnTo>
                <a:lnTo>
                  <a:pt x="56261" y="0"/>
                </a:lnTo>
                <a:close/>
              </a:path>
              <a:path w="140335" h="3669665">
                <a:moveTo>
                  <a:pt x="76073" y="95122"/>
                </a:moveTo>
                <a:lnTo>
                  <a:pt x="37973" y="95376"/>
                </a:lnTo>
                <a:lnTo>
                  <a:pt x="38115" y="114384"/>
                </a:lnTo>
                <a:lnTo>
                  <a:pt x="76215" y="114088"/>
                </a:lnTo>
                <a:lnTo>
                  <a:pt x="76073" y="95122"/>
                </a:lnTo>
                <a:close/>
              </a:path>
              <a:path w="140335" h="3669665">
                <a:moveTo>
                  <a:pt x="104777" y="95122"/>
                </a:moveTo>
                <a:lnTo>
                  <a:pt x="76073" y="95122"/>
                </a:lnTo>
                <a:lnTo>
                  <a:pt x="76215" y="114088"/>
                </a:lnTo>
                <a:lnTo>
                  <a:pt x="114300" y="113791"/>
                </a:lnTo>
                <a:lnTo>
                  <a:pt x="104777" y="95122"/>
                </a:lnTo>
                <a:close/>
              </a:path>
            </a:pathLst>
          </a:custGeom>
          <a:solidFill>
            <a:srgbClr val="001F5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 name="object 4"/>
          <p:cNvSpPr/>
          <p:nvPr/>
        </p:nvSpPr>
        <p:spPr>
          <a:xfrm>
            <a:off x="3326891" y="2307300"/>
            <a:ext cx="4173854" cy="3372485"/>
          </a:xfrm>
          <a:custGeom>
            <a:avLst/>
            <a:gdLst/>
            <a:ahLst/>
            <a:cxnLst/>
            <a:rect l="l" t="t" r="r" b="b"/>
            <a:pathLst>
              <a:path w="4173854" h="3372485">
                <a:moveTo>
                  <a:pt x="2086864" y="0"/>
                </a:moveTo>
                <a:lnTo>
                  <a:pt x="1328039" y="758825"/>
                </a:lnTo>
                <a:lnTo>
                  <a:pt x="1707515" y="758825"/>
                </a:lnTo>
                <a:lnTo>
                  <a:pt x="1707515" y="1306829"/>
                </a:lnTo>
                <a:lnTo>
                  <a:pt x="758825" y="1306829"/>
                </a:lnTo>
                <a:lnTo>
                  <a:pt x="758825" y="927353"/>
                </a:lnTo>
                <a:lnTo>
                  <a:pt x="0" y="1686178"/>
                </a:lnTo>
                <a:lnTo>
                  <a:pt x="758825" y="2444877"/>
                </a:lnTo>
                <a:lnTo>
                  <a:pt x="758825" y="2065527"/>
                </a:lnTo>
                <a:lnTo>
                  <a:pt x="1707515" y="2065527"/>
                </a:lnTo>
                <a:lnTo>
                  <a:pt x="1707515" y="2613532"/>
                </a:lnTo>
                <a:lnTo>
                  <a:pt x="1328039" y="2613532"/>
                </a:lnTo>
                <a:lnTo>
                  <a:pt x="2086864" y="3372357"/>
                </a:lnTo>
                <a:lnTo>
                  <a:pt x="2845689" y="2613532"/>
                </a:lnTo>
                <a:lnTo>
                  <a:pt x="2466213" y="2613532"/>
                </a:lnTo>
                <a:lnTo>
                  <a:pt x="2466213" y="2065527"/>
                </a:lnTo>
                <a:lnTo>
                  <a:pt x="3414903" y="2065527"/>
                </a:lnTo>
                <a:lnTo>
                  <a:pt x="3414903" y="2444877"/>
                </a:lnTo>
                <a:lnTo>
                  <a:pt x="4173601" y="1686178"/>
                </a:lnTo>
                <a:lnTo>
                  <a:pt x="3414903" y="927353"/>
                </a:lnTo>
                <a:lnTo>
                  <a:pt x="3414903" y="1306829"/>
                </a:lnTo>
                <a:lnTo>
                  <a:pt x="2466213" y="1306829"/>
                </a:lnTo>
                <a:lnTo>
                  <a:pt x="2466213" y="758825"/>
                </a:lnTo>
                <a:lnTo>
                  <a:pt x="2845689" y="758825"/>
                </a:lnTo>
                <a:lnTo>
                  <a:pt x="2086864" y="0"/>
                </a:lnTo>
                <a:close/>
              </a:path>
            </a:pathLst>
          </a:custGeom>
          <a:solidFill>
            <a:srgbClr val="DF15B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9" name="object 9"/>
          <p:cNvGrpSpPr/>
          <p:nvPr/>
        </p:nvGrpSpPr>
        <p:grpSpPr>
          <a:xfrm>
            <a:off x="4475496" y="3018108"/>
            <a:ext cx="1873250" cy="1873250"/>
            <a:chOff x="4507865" y="2713227"/>
            <a:chExt cx="1873250" cy="1873250"/>
          </a:xfrm>
          <a:solidFill>
            <a:srgbClr val="B79CEC"/>
          </a:solidFill>
        </p:grpSpPr>
        <p:sp>
          <p:nvSpPr>
            <p:cNvPr id="10" name="object 10"/>
            <p:cNvSpPr/>
            <p:nvPr/>
          </p:nvSpPr>
          <p:spPr>
            <a:xfrm>
              <a:off x="4514215" y="2719577"/>
              <a:ext cx="1860550" cy="1860550"/>
            </a:xfrm>
            <a:custGeom>
              <a:avLst/>
              <a:gdLst/>
              <a:ahLst/>
              <a:cxnLst/>
              <a:rect l="l" t="t" r="r" b="b"/>
              <a:pathLst>
                <a:path w="1860550" h="1860550">
                  <a:moveTo>
                    <a:pt x="930275" y="0"/>
                  </a:moveTo>
                  <a:lnTo>
                    <a:pt x="882408" y="1210"/>
                  </a:lnTo>
                  <a:lnTo>
                    <a:pt x="835169" y="4802"/>
                  </a:lnTo>
                  <a:lnTo>
                    <a:pt x="788617" y="10717"/>
                  </a:lnTo>
                  <a:lnTo>
                    <a:pt x="742809" y="18897"/>
                  </a:lnTo>
                  <a:lnTo>
                    <a:pt x="697805" y="29283"/>
                  </a:lnTo>
                  <a:lnTo>
                    <a:pt x="653662" y="41817"/>
                  </a:lnTo>
                  <a:lnTo>
                    <a:pt x="610439" y="56441"/>
                  </a:lnTo>
                  <a:lnTo>
                    <a:pt x="568196" y="73096"/>
                  </a:lnTo>
                  <a:lnTo>
                    <a:pt x="526989" y="91724"/>
                  </a:lnTo>
                  <a:lnTo>
                    <a:pt x="486878" y="112266"/>
                  </a:lnTo>
                  <a:lnTo>
                    <a:pt x="447920" y="134663"/>
                  </a:lnTo>
                  <a:lnTo>
                    <a:pt x="410176" y="158859"/>
                  </a:lnTo>
                  <a:lnTo>
                    <a:pt x="373703" y="184793"/>
                  </a:lnTo>
                  <a:lnTo>
                    <a:pt x="338559" y="212408"/>
                  </a:lnTo>
                  <a:lnTo>
                    <a:pt x="304803" y="241645"/>
                  </a:lnTo>
                  <a:lnTo>
                    <a:pt x="272494" y="272446"/>
                  </a:lnTo>
                  <a:lnTo>
                    <a:pt x="241690" y="304753"/>
                  </a:lnTo>
                  <a:lnTo>
                    <a:pt x="212449" y="338506"/>
                  </a:lnTo>
                  <a:lnTo>
                    <a:pt x="184830" y="373648"/>
                  </a:lnTo>
                  <a:lnTo>
                    <a:pt x="158892" y="410120"/>
                  </a:lnTo>
                  <a:lnTo>
                    <a:pt x="134693" y="447864"/>
                  </a:lnTo>
                  <a:lnTo>
                    <a:pt x="112291" y="486821"/>
                  </a:lnTo>
                  <a:lnTo>
                    <a:pt x="91745" y="526933"/>
                  </a:lnTo>
                  <a:lnTo>
                    <a:pt x="73114" y="568142"/>
                  </a:lnTo>
                  <a:lnTo>
                    <a:pt x="56455" y="610389"/>
                  </a:lnTo>
                  <a:lnTo>
                    <a:pt x="41828" y="653615"/>
                  </a:lnTo>
                  <a:lnTo>
                    <a:pt x="29291" y="697762"/>
                  </a:lnTo>
                  <a:lnTo>
                    <a:pt x="18902" y="742773"/>
                  </a:lnTo>
                  <a:lnTo>
                    <a:pt x="10720" y="788588"/>
                  </a:lnTo>
                  <a:lnTo>
                    <a:pt x="4803" y="835149"/>
                  </a:lnTo>
                  <a:lnTo>
                    <a:pt x="1210" y="882397"/>
                  </a:lnTo>
                  <a:lnTo>
                    <a:pt x="0" y="930275"/>
                  </a:lnTo>
                  <a:lnTo>
                    <a:pt x="1210" y="978141"/>
                  </a:lnTo>
                  <a:lnTo>
                    <a:pt x="4803" y="1025380"/>
                  </a:lnTo>
                  <a:lnTo>
                    <a:pt x="10720" y="1071932"/>
                  </a:lnTo>
                  <a:lnTo>
                    <a:pt x="18902" y="1117740"/>
                  </a:lnTo>
                  <a:lnTo>
                    <a:pt x="29291" y="1162744"/>
                  </a:lnTo>
                  <a:lnTo>
                    <a:pt x="41828" y="1206887"/>
                  </a:lnTo>
                  <a:lnTo>
                    <a:pt x="56455" y="1250110"/>
                  </a:lnTo>
                  <a:lnTo>
                    <a:pt x="73114" y="1292353"/>
                  </a:lnTo>
                  <a:lnTo>
                    <a:pt x="91745" y="1333560"/>
                  </a:lnTo>
                  <a:lnTo>
                    <a:pt x="112291" y="1373671"/>
                  </a:lnTo>
                  <a:lnTo>
                    <a:pt x="134693" y="1412629"/>
                  </a:lnTo>
                  <a:lnTo>
                    <a:pt x="158892" y="1450373"/>
                  </a:lnTo>
                  <a:lnTo>
                    <a:pt x="184830" y="1486846"/>
                  </a:lnTo>
                  <a:lnTo>
                    <a:pt x="212449" y="1521990"/>
                  </a:lnTo>
                  <a:lnTo>
                    <a:pt x="241690" y="1555746"/>
                  </a:lnTo>
                  <a:lnTo>
                    <a:pt x="272494" y="1588055"/>
                  </a:lnTo>
                  <a:lnTo>
                    <a:pt x="304803" y="1618859"/>
                  </a:lnTo>
                  <a:lnTo>
                    <a:pt x="338559" y="1648100"/>
                  </a:lnTo>
                  <a:lnTo>
                    <a:pt x="373703" y="1675719"/>
                  </a:lnTo>
                  <a:lnTo>
                    <a:pt x="410176" y="1701657"/>
                  </a:lnTo>
                  <a:lnTo>
                    <a:pt x="447920" y="1725856"/>
                  </a:lnTo>
                  <a:lnTo>
                    <a:pt x="486878" y="1748258"/>
                  </a:lnTo>
                  <a:lnTo>
                    <a:pt x="526989" y="1768804"/>
                  </a:lnTo>
                  <a:lnTo>
                    <a:pt x="568196" y="1787435"/>
                  </a:lnTo>
                  <a:lnTo>
                    <a:pt x="610439" y="1804094"/>
                  </a:lnTo>
                  <a:lnTo>
                    <a:pt x="653662" y="1818721"/>
                  </a:lnTo>
                  <a:lnTo>
                    <a:pt x="697805" y="1831258"/>
                  </a:lnTo>
                  <a:lnTo>
                    <a:pt x="742809" y="1841647"/>
                  </a:lnTo>
                  <a:lnTo>
                    <a:pt x="788617" y="1849829"/>
                  </a:lnTo>
                  <a:lnTo>
                    <a:pt x="835169" y="1855746"/>
                  </a:lnTo>
                  <a:lnTo>
                    <a:pt x="882408" y="1859339"/>
                  </a:lnTo>
                  <a:lnTo>
                    <a:pt x="930275" y="1860550"/>
                  </a:lnTo>
                  <a:lnTo>
                    <a:pt x="978141" y="1859339"/>
                  </a:lnTo>
                  <a:lnTo>
                    <a:pt x="1025380" y="1855746"/>
                  </a:lnTo>
                  <a:lnTo>
                    <a:pt x="1071932" y="1849829"/>
                  </a:lnTo>
                  <a:lnTo>
                    <a:pt x="1117740" y="1841647"/>
                  </a:lnTo>
                  <a:lnTo>
                    <a:pt x="1162744" y="1831258"/>
                  </a:lnTo>
                  <a:lnTo>
                    <a:pt x="1206887" y="1818721"/>
                  </a:lnTo>
                  <a:lnTo>
                    <a:pt x="1250110" y="1804094"/>
                  </a:lnTo>
                  <a:lnTo>
                    <a:pt x="1292353" y="1787435"/>
                  </a:lnTo>
                  <a:lnTo>
                    <a:pt x="1333560" y="1768804"/>
                  </a:lnTo>
                  <a:lnTo>
                    <a:pt x="1373671" y="1748258"/>
                  </a:lnTo>
                  <a:lnTo>
                    <a:pt x="1412629" y="1725856"/>
                  </a:lnTo>
                  <a:lnTo>
                    <a:pt x="1450373" y="1701657"/>
                  </a:lnTo>
                  <a:lnTo>
                    <a:pt x="1486846" y="1675719"/>
                  </a:lnTo>
                  <a:lnTo>
                    <a:pt x="1521990" y="1648100"/>
                  </a:lnTo>
                  <a:lnTo>
                    <a:pt x="1555746" y="1618859"/>
                  </a:lnTo>
                  <a:lnTo>
                    <a:pt x="1588055" y="1588055"/>
                  </a:lnTo>
                  <a:lnTo>
                    <a:pt x="1618859" y="1555746"/>
                  </a:lnTo>
                  <a:lnTo>
                    <a:pt x="1648100" y="1521990"/>
                  </a:lnTo>
                  <a:lnTo>
                    <a:pt x="1675719" y="1486846"/>
                  </a:lnTo>
                  <a:lnTo>
                    <a:pt x="1701657" y="1450373"/>
                  </a:lnTo>
                  <a:lnTo>
                    <a:pt x="1725856" y="1412629"/>
                  </a:lnTo>
                  <a:lnTo>
                    <a:pt x="1748258" y="1373671"/>
                  </a:lnTo>
                  <a:lnTo>
                    <a:pt x="1768804" y="1333560"/>
                  </a:lnTo>
                  <a:lnTo>
                    <a:pt x="1787435" y="1292353"/>
                  </a:lnTo>
                  <a:lnTo>
                    <a:pt x="1804094" y="1250110"/>
                  </a:lnTo>
                  <a:lnTo>
                    <a:pt x="1818721" y="1206887"/>
                  </a:lnTo>
                  <a:lnTo>
                    <a:pt x="1831258" y="1162744"/>
                  </a:lnTo>
                  <a:lnTo>
                    <a:pt x="1841647" y="1117740"/>
                  </a:lnTo>
                  <a:lnTo>
                    <a:pt x="1849829" y="1071932"/>
                  </a:lnTo>
                  <a:lnTo>
                    <a:pt x="1855746" y="1025380"/>
                  </a:lnTo>
                  <a:lnTo>
                    <a:pt x="1859339" y="978141"/>
                  </a:lnTo>
                  <a:lnTo>
                    <a:pt x="1860550" y="930275"/>
                  </a:lnTo>
                  <a:lnTo>
                    <a:pt x="1859339" y="882397"/>
                  </a:lnTo>
                  <a:lnTo>
                    <a:pt x="1855746" y="835149"/>
                  </a:lnTo>
                  <a:lnTo>
                    <a:pt x="1849829" y="788588"/>
                  </a:lnTo>
                  <a:lnTo>
                    <a:pt x="1841647" y="742773"/>
                  </a:lnTo>
                  <a:lnTo>
                    <a:pt x="1831258" y="697762"/>
                  </a:lnTo>
                  <a:lnTo>
                    <a:pt x="1818721" y="653615"/>
                  </a:lnTo>
                  <a:lnTo>
                    <a:pt x="1804094" y="610389"/>
                  </a:lnTo>
                  <a:lnTo>
                    <a:pt x="1787435" y="568142"/>
                  </a:lnTo>
                  <a:lnTo>
                    <a:pt x="1768804" y="526933"/>
                  </a:lnTo>
                  <a:lnTo>
                    <a:pt x="1748258" y="486821"/>
                  </a:lnTo>
                  <a:lnTo>
                    <a:pt x="1725856" y="447864"/>
                  </a:lnTo>
                  <a:lnTo>
                    <a:pt x="1701657" y="410120"/>
                  </a:lnTo>
                  <a:lnTo>
                    <a:pt x="1675719" y="373648"/>
                  </a:lnTo>
                  <a:lnTo>
                    <a:pt x="1648100" y="338506"/>
                  </a:lnTo>
                  <a:lnTo>
                    <a:pt x="1618859" y="304753"/>
                  </a:lnTo>
                  <a:lnTo>
                    <a:pt x="1588055" y="272446"/>
                  </a:lnTo>
                  <a:lnTo>
                    <a:pt x="1555746" y="241645"/>
                  </a:lnTo>
                  <a:lnTo>
                    <a:pt x="1521990" y="212408"/>
                  </a:lnTo>
                  <a:lnTo>
                    <a:pt x="1486846" y="184793"/>
                  </a:lnTo>
                  <a:lnTo>
                    <a:pt x="1450373" y="158859"/>
                  </a:lnTo>
                  <a:lnTo>
                    <a:pt x="1412629" y="134663"/>
                  </a:lnTo>
                  <a:lnTo>
                    <a:pt x="1373671" y="112266"/>
                  </a:lnTo>
                  <a:lnTo>
                    <a:pt x="1333560" y="91724"/>
                  </a:lnTo>
                  <a:lnTo>
                    <a:pt x="1292353" y="73096"/>
                  </a:lnTo>
                  <a:lnTo>
                    <a:pt x="1250110" y="56441"/>
                  </a:lnTo>
                  <a:lnTo>
                    <a:pt x="1206887" y="41817"/>
                  </a:lnTo>
                  <a:lnTo>
                    <a:pt x="1162744" y="29283"/>
                  </a:lnTo>
                  <a:lnTo>
                    <a:pt x="1117740" y="18897"/>
                  </a:lnTo>
                  <a:lnTo>
                    <a:pt x="1071932" y="10717"/>
                  </a:lnTo>
                  <a:lnTo>
                    <a:pt x="1025380" y="4802"/>
                  </a:lnTo>
                  <a:lnTo>
                    <a:pt x="978141" y="1210"/>
                  </a:lnTo>
                  <a:lnTo>
                    <a:pt x="930275" y="0"/>
                  </a:lnTo>
                  <a:close/>
                </a:path>
              </a:pathLst>
            </a:custGeom>
            <a:gr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object 11"/>
            <p:cNvSpPr/>
            <p:nvPr/>
          </p:nvSpPr>
          <p:spPr>
            <a:xfrm>
              <a:off x="4514215" y="2719577"/>
              <a:ext cx="1860550" cy="1860550"/>
            </a:xfrm>
            <a:custGeom>
              <a:avLst/>
              <a:gdLst/>
              <a:ahLst/>
              <a:cxnLst/>
              <a:rect l="l" t="t" r="r" b="b"/>
              <a:pathLst>
                <a:path w="1860550" h="1860550">
                  <a:moveTo>
                    <a:pt x="0" y="930275"/>
                  </a:moveTo>
                  <a:lnTo>
                    <a:pt x="1210" y="882397"/>
                  </a:lnTo>
                  <a:lnTo>
                    <a:pt x="4803" y="835149"/>
                  </a:lnTo>
                  <a:lnTo>
                    <a:pt x="10720" y="788588"/>
                  </a:lnTo>
                  <a:lnTo>
                    <a:pt x="18902" y="742773"/>
                  </a:lnTo>
                  <a:lnTo>
                    <a:pt x="29291" y="697762"/>
                  </a:lnTo>
                  <a:lnTo>
                    <a:pt x="41828" y="653615"/>
                  </a:lnTo>
                  <a:lnTo>
                    <a:pt x="56455" y="610389"/>
                  </a:lnTo>
                  <a:lnTo>
                    <a:pt x="73114" y="568142"/>
                  </a:lnTo>
                  <a:lnTo>
                    <a:pt x="91745" y="526933"/>
                  </a:lnTo>
                  <a:lnTo>
                    <a:pt x="112291" y="486821"/>
                  </a:lnTo>
                  <a:lnTo>
                    <a:pt x="134693" y="447864"/>
                  </a:lnTo>
                  <a:lnTo>
                    <a:pt x="158892" y="410120"/>
                  </a:lnTo>
                  <a:lnTo>
                    <a:pt x="184830" y="373648"/>
                  </a:lnTo>
                  <a:lnTo>
                    <a:pt x="212449" y="338506"/>
                  </a:lnTo>
                  <a:lnTo>
                    <a:pt x="241690" y="304753"/>
                  </a:lnTo>
                  <a:lnTo>
                    <a:pt x="272494" y="272446"/>
                  </a:lnTo>
                  <a:lnTo>
                    <a:pt x="304803" y="241645"/>
                  </a:lnTo>
                  <a:lnTo>
                    <a:pt x="338559" y="212408"/>
                  </a:lnTo>
                  <a:lnTo>
                    <a:pt x="373703" y="184793"/>
                  </a:lnTo>
                  <a:lnTo>
                    <a:pt x="410176" y="158859"/>
                  </a:lnTo>
                  <a:lnTo>
                    <a:pt x="447920" y="134663"/>
                  </a:lnTo>
                  <a:lnTo>
                    <a:pt x="486878" y="112266"/>
                  </a:lnTo>
                  <a:lnTo>
                    <a:pt x="526989" y="91724"/>
                  </a:lnTo>
                  <a:lnTo>
                    <a:pt x="568196" y="73096"/>
                  </a:lnTo>
                  <a:lnTo>
                    <a:pt x="610439" y="56441"/>
                  </a:lnTo>
                  <a:lnTo>
                    <a:pt x="653662" y="41817"/>
                  </a:lnTo>
                  <a:lnTo>
                    <a:pt x="697805" y="29283"/>
                  </a:lnTo>
                  <a:lnTo>
                    <a:pt x="742809" y="18897"/>
                  </a:lnTo>
                  <a:lnTo>
                    <a:pt x="788617" y="10717"/>
                  </a:lnTo>
                  <a:lnTo>
                    <a:pt x="835169" y="4802"/>
                  </a:lnTo>
                  <a:lnTo>
                    <a:pt x="882408" y="1210"/>
                  </a:lnTo>
                  <a:lnTo>
                    <a:pt x="930275" y="0"/>
                  </a:lnTo>
                  <a:lnTo>
                    <a:pt x="978141" y="1210"/>
                  </a:lnTo>
                  <a:lnTo>
                    <a:pt x="1025380" y="4802"/>
                  </a:lnTo>
                  <a:lnTo>
                    <a:pt x="1071932" y="10717"/>
                  </a:lnTo>
                  <a:lnTo>
                    <a:pt x="1117740" y="18897"/>
                  </a:lnTo>
                  <a:lnTo>
                    <a:pt x="1162744" y="29283"/>
                  </a:lnTo>
                  <a:lnTo>
                    <a:pt x="1206887" y="41817"/>
                  </a:lnTo>
                  <a:lnTo>
                    <a:pt x="1250110" y="56441"/>
                  </a:lnTo>
                  <a:lnTo>
                    <a:pt x="1292353" y="73096"/>
                  </a:lnTo>
                  <a:lnTo>
                    <a:pt x="1333560" y="91724"/>
                  </a:lnTo>
                  <a:lnTo>
                    <a:pt x="1373671" y="112266"/>
                  </a:lnTo>
                  <a:lnTo>
                    <a:pt x="1412629" y="134663"/>
                  </a:lnTo>
                  <a:lnTo>
                    <a:pt x="1450373" y="158859"/>
                  </a:lnTo>
                  <a:lnTo>
                    <a:pt x="1486846" y="184793"/>
                  </a:lnTo>
                  <a:lnTo>
                    <a:pt x="1521990" y="212408"/>
                  </a:lnTo>
                  <a:lnTo>
                    <a:pt x="1555746" y="241645"/>
                  </a:lnTo>
                  <a:lnTo>
                    <a:pt x="1588055" y="272446"/>
                  </a:lnTo>
                  <a:lnTo>
                    <a:pt x="1618859" y="304753"/>
                  </a:lnTo>
                  <a:lnTo>
                    <a:pt x="1648100" y="338506"/>
                  </a:lnTo>
                  <a:lnTo>
                    <a:pt x="1675719" y="373648"/>
                  </a:lnTo>
                  <a:lnTo>
                    <a:pt x="1701657" y="410120"/>
                  </a:lnTo>
                  <a:lnTo>
                    <a:pt x="1725856" y="447864"/>
                  </a:lnTo>
                  <a:lnTo>
                    <a:pt x="1748258" y="486821"/>
                  </a:lnTo>
                  <a:lnTo>
                    <a:pt x="1768804" y="526933"/>
                  </a:lnTo>
                  <a:lnTo>
                    <a:pt x="1787435" y="568142"/>
                  </a:lnTo>
                  <a:lnTo>
                    <a:pt x="1804094" y="610389"/>
                  </a:lnTo>
                  <a:lnTo>
                    <a:pt x="1818721" y="653615"/>
                  </a:lnTo>
                  <a:lnTo>
                    <a:pt x="1831258" y="697762"/>
                  </a:lnTo>
                  <a:lnTo>
                    <a:pt x="1841647" y="742773"/>
                  </a:lnTo>
                  <a:lnTo>
                    <a:pt x="1849829" y="788588"/>
                  </a:lnTo>
                  <a:lnTo>
                    <a:pt x="1855746" y="835149"/>
                  </a:lnTo>
                  <a:lnTo>
                    <a:pt x="1859339" y="882397"/>
                  </a:lnTo>
                  <a:lnTo>
                    <a:pt x="1860550" y="930275"/>
                  </a:lnTo>
                  <a:lnTo>
                    <a:pt x="1859339" y="978141"/>
                  </a:lnTo>
                  <a:lnTo>
                    <a:pt x="1855746" y="1025380"/>
                  </a:lnTo>
                  <a:lnTo>
                    <a:pt x="1849829" y="1071932"/>
                  </a:lnTo>
                  <a:lnTo>
                    <a:pt x="1841647" y="1117740"/>
                  </a:lnTo>
                  <a:lnTo>
                    <a:pt x="1831258" y="1162744"/>
                  </a:lnTo>
                  <a:lnTo>
                    <a:pt x="1818721" y="1206887"/>
                  </a:lnTo>
                  <a:lnTo>
                    <a:pt x="1804094" y="1250110"/>
                  </a:lnTo>
                  <a:lnTo>
                    <a:pt x="1787435" y="1292353"/>
                  </a:lnTo>
                  <a:lnTo>
                    <a:pt x="1768804" y="1333560"/>
                  </a:lnTo>
                  <a:lnTo>
                    <a:pt x="1748258" y="1373671"/>
                  </a:lnTo>
                  <a:lnTo>
                    <a:pt x="1725856" y="1412629"/>
                  </a:lnTo>
                  <a:lnTo>
                    <a:pt x="1701657" y="1450373"/>
                  </a:lnTo>
                  <a:lnTo>
                    <a:pt x="1675719" y="1486846"/>
                  </a:lnTo>
                  <a:lnTo>
                    <a:pt x="1648100" y="1521990"/>
                  </a:lnTo>
                  <a:lnTo>
                    <a:pt x="1618859" y="1555746"/>
                  </a:lnTo>
                  <a:lnTo>
                    <a:pt x="1588055" y="1588055"/>
                  </a:lnTo>
                  <a:lnTo>
                    <a:pt x="1555746" y="1618859"/>
                  </a:lnTo>
                  <a:lnTo>
                    <a:pt x="1521990" y="1648100"/>
                  </a:lnTo>
                  <a:lnTo>
                    <a:pt x="1486846" y="1675719"/>
                  </a:lnTo>
                  <a:lnTo>
                    <a:pt x="1450373" y="1701657"/>
                  </a:lnTo>
                  <a:lnTo>
                    <a:pt x="1412629" y="1725856"/>
                  </a:lnTo>
                  <a:lnTo>
                    <a:pt x="1373671" y="1748258"/>
                  </a:lnTo>
                  <a:lnTo>
                    <a:pt x="1333560" y="1768804"/>
                  </a:lnTo>
                  <a:lnTo>
                    <a:pt x="1292353" y="1787435"/>
                  </a:lnTo>
                  <a:lnTo>
                    <a:pt x="1250110" y="1804094"/>
                  </a:lnTo>
                  <a:lnTo>
                    <a:pt x="1206887" y="1818721"/>
                  </a:lnTo>
                  <a:lnTo>
                    <a:pt x="1162744" y="1831258"/>
                  </a:lnTo>
                  <a:lnTo>
                    <a:pt x="1117740" y="1841647"/>
                  </a:lnTo>
                  <a:lnTo>
                    <a:pt x="1071932" y="1849829"/>
                  </a:lnTo>
                  <a:lnTo>
                    <a:pt x="1025380" y="1855746"/>
                  </a:lnTo>
                  <a:lnTo>
                    <a:pt x="978141" y="1859339"/>
                  </a:lnTo>
                  <a:lnTo>
                    <a:pt x="930275" y="1860550"/>
                  </a:lnTo>
                  <a:lnTo>
                    <a:pt x="882408" y="1859339"/>
                  </a:lnTo>
                  <a:lnTo>
                    <a:pt x="835169" y="1855746"/>
                  </a:lnTo>
                  <a:lnTo>
                    <a:pt x="788617" y="1849829"/>
                  </a:lnTo>
                  <a:lnTo>
                    <a:pt x="742809" y="1841647"/>
                  </a:lnTo>
                  <a:lnTo>
                    <a:pt x="697805" y="1831258"/>
                  </a:lnTo>
                  <a:lnTo>
                    <a:pt x="653662" y="1818721"/>
                  </a:lnTo>
                  <a:lnTo>
                    <a:pt x="610439" y="1804094"/>
                  </a:lnTo>
                  <a:lnTo>
                    <a:pt x="568196" y="1787435"/>
                  </a:lnTo>
                  <a:lnTo>
                    <a:pt x="526989" y="1768804"/>
                  </a:lnTo>
                  <a:lnTo>
                    <a:pt x="486878" y="1748258"/>
                  </a:lnTo>
                  <a:lnTo>
                    <a:pt x="447920" y="1725856"/>
                  </a:lnTo>
                  <a:lnTo>
                    <a:pt x="410176" y="1701657"/>
                  </a:lnTo>
                  <a:lnTo>
                    <a:pt x="373703" y="1675719"/>
                  </a:lnTo>
                  <a:lnTo>
                    <a:pt x="338559" y="1648100"/>
                  </a:lnTo>
                  <a:lnTo>
                    <a:pt x="304803" y="1618859"/>
                  </a:lnTo>
                  <a:lnTo>
                    <a:pt x="272494" y="1588055"/>
                  </a:lnTo>
                  <a:lnTo>
                    <a:pt x="241690" y="1555746"/>
                  </a:lnTo>
                  <a:lnTo>
                    <a:pt x="212449" y="1521990"/>
                  </a:lnTo>
                  <a:lnTo>
                    <a:pt x="184830" y="1486846"/>
                  </a:lnTo>
                  <a:lnTo>
                    <a:pt x="158892" y="1450373"/>
                  </a:lnTo>
                  <a:lnTo>
                    <a:pt x="134693" y="1412629"/>
                  </a:lnTo>
                  <a:lnTo>
                    <a:pt x="112291" y="1373671"/>
                  </a:lnTo>
                  <a:lnTo>
                    <a:pt x="91745" y="1333560"/>
                  </a:lnTo>
                  <a:lnTo>
                    <a:pt x="73114" y="1292353"/>
                  </a:lnTo>
                  <a:lnTo>
                    <a:pt x="56455" y="1250110"/>
                  </a:lnTo>
                  <a:lnTo>
                    <a:pt x="41828" y="1206887"/>
                  </a:lnTo>
                  <a:lnTo>
                    <a:pt x="29291" y="1162744"/>
                  </a:lnTo>
                  <a:lnTo>
                    <a:pt x="18902" y="1117740"/>
                  </a:lnTo>
                  <a:lnTo>
                    <a:pt x="10720" y="1071932"/>
                  </a:lnTo>
                  <a:lnTo>
                    <a:pt x="4803" y="1025380"/>
                  </a:lnTo>
                  <a:lnTo>
                    <a:pt x="1210" y="978141"/>
                  </a:lnTo>
                  <a:lnTo>
                    <a:pt x="0" y="930275"/>
                  </a:lnTo>
                  <a:close/>
                </a:path>
              </a:pathLst>
            </a:custGeom>
            <a:grpFill/>
            <a:ln w="12700">
              <a:solidFill>
                <a:srgbClr val="FFFF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2" name="object 12"/>
          <p:cNvGrpSpPr/>
          <p:nvPr/>
        </p:nvGrpSpPr>
        <p:grpSpPr>
          <a:xfrm>
            <a:off x="4210313" y="777836"/>
            <a:ext cx="2570480" cy="1545241"/>
            <a:chOff x="4128642" y="747013"/>
            <a:chExt cx="2570480" cy="1329690"/>
          </a:xfrm>
        </p:grpSpPr>
        <p:sp>
          <p:nvSpPr>
            <p:cNvPr id="14" name="object 14"/>
            <p:cNvSpPr/>
            <p:nvPr/>
          </p:nvSpPr>
          <p:spPr>
            <a:xfrm>
              <a:off x="4128642" y="747013"/>
              <a:ext cx="2570480" cy="1329690"/>
            </a:xfrm>
            <a:custGeom>
              <a:avLst/>
              <a:gdLst/>
              <a:ahLst/>
              <a:cxnLst/>
              <a:rect l="l" t="t" r="r" b="b"/>
              <a:pathLst>
                <a:path w="2570479" h="1329689">
                  <a:moveTo>
                    <a:pt x="1285113" y="0"/>
                  </a:moveTo>
                  <a:lnTo>
                    <a:pt x="1222843" y="766"/>
                  </a:lnTo>
                  <a:lnTo>
                    <a:pt x="1161339" y="3042"/>
                  </a:lnTo>
                  <a:lnTo>
                    <a:pt x="1100668" y="6793"/>
                  </a:lnTo>
                  <a:lnTo>
                    <a:pt x="1040896" y="11984"/>
                  </a:lnTo>
                  <a:lnTo>
                    <a:pt x="982092" y="18580"/>
                  </a:lnTo>
                  <a:lnTo>
                    <a:pt x="924322" y="26547"/>
                  </a:lnTo>
                  <a:lnTo>
                    <a:pt x="867654" y="35849"/>
                  </a:lnTo>
                  <a:lnTo>
                    <a:pt x="812155" y="46452"/>
                  </a:lnTo>
                  <a:lnTo>
                    <a:pt x="757893" y="58321"/>
                  </a:lnTo>
                  <a:lnTo>
                    <a:pt x="704934" y="71421"/>
                  </a:lnTo>
                  <a:lnTo>
                    <a:pt x="653347" y="85718"/>
                  </a:lnTo>
                  <a:lnTo>
                    <a:pt x="603197" y="101176"/>
                  </a:lnTo>
                  <a:lnTo>
                    <a:pt x="554553" y="117761"/>
                  </a:lnTo>
                  <a:lnTo>
                    <a:pt x="507483" y="135439"/>
                  </a:lnTo>
                  <a:lnTo>
                    <a:pt x="462052" y="154173"/>
                  </a:lnTo>
                  <a:lnTo>
                    <a:pt x="418328" y="173930"/>
                  </a:lnTo>
                  <a:lnTo>
                    <a:pt x="376380" y="194675"/>
                  </a:lnTo>
                  <a:lnTo>
                    <a:pt x="336273" y="216372"/>
                  </a:lnTo>
                  <a:lnTo>
                    <a:pt x="298076" y="238987"/>
                  </a:lnTo>
                  <a:lnTo>
                    <a:pt x="261856" y="262486"/>
                  </a:lnTo>
                  <a:lnTo>
                    <a:pt x="227679" y="286833"/>
                  </a:lnTo>
                  <a:lnTo>
                    <a:pt x="195614" y="311994"/>
                  </a:lnTo>
                  <a:lnTo>
                    <a:pt x="165727" y="337933"/>
                  </a:lnTo>
                  <a:lnTo>
                    <a:pt x="138086" y="364617"/>
                  </a:lnTo>
                  <a:lnTo>
                    <a:pt x="89810" y="420077"/>
                  </a:lnTo>
                  <a:lnTo>
                    <a:pt x="51326" y="478095"/>
                  </a:lnTo>
                  <a:lnTo>
                    <a:pt x="23170" y="538394"/>
                  </a:lnTo>
                  <a:lnTo>
                    <a:pt x="5882" y="600694"/>
                  </a:lnTo>
                  <a:lnTo>
                    <a:pt x="0" y="664718"/>
                  </a:lnTo>
                  <a:lnTo>
                    <a:pt x="1481" y="696917"/>
                  </a:lnTo>
                  <a:lnTo>
                    <a:pt x="13134" y="760096"/>
                  </a:lnTo>
                  <a:lnTo>
                    <a:pt x="35923" y="821417"/>
                  </a:lnTo>
                  <a:lnTo>
                    <a:pt x="69310" y="880602"/>
                  </a:lnTo>
                  <a:lnTo>
                    <a:pt x="112758" y="937371"/>
                  </a:lnTo>
                  <a:lnTo>
                    <a:pt x="165727" y="991445"/>
                  </a:lnTo>
                  <a:lnTo>
                    <a:pt x="195614" y="1017385"/>
                  </a:lnTo>
                  <a:lnTo>
                    <a:pt x="227679" y="1042546"/>
                  </a:lnTo>
                  <a:lnTo>
                    <a:pt x="261856" y="1066895"/>
                  </a:lnTo>
                  <a:lnTo>
                    <a:pt x="298076" y="1090395"/>
                  </a:lnTo>
                  <a:lnTo>
                    <a:pt x="336273" y="1113013"/>
                  </a:lnTo>
                  <a:lnTo>
                    <a:pt x="376380" y="1134713"/>
                  </a:lnTo>
                  <a:lnTo>
                    <a:pt x="418328" y="1155460"/>
                  </a:lnTo>
                  <a:lnTo>
                    <a:pt x="462052" y="1175220"/>
                  </a:lnTo>
                  <a:lnTo>
                    <a:pt x="507483" y="1193958"/>
                  </a:lnTo>
                  <a:lnTo>
                    <a:pt x="554553" y="1211639"/>
                  </a:lnTo>
                  <a:lnTo>
                    <a:pt x="603197" y="1228228"/>
                  </a:lnTo>
                  <a:lnTo>
                    <a:pt x="653347" y="1243690"/>
                  </a:lnTo>
                  <a:lnTo>
                    <a:pt x="704934" y="1257991"/>
                  </a:lnTo>
                  <a:lnTo>
                    <a:pt x="757893" y="1271095"/>
                  </a:lnTo>
                  <a:lnTo>
                    <a:pt x="812155" y="1282967"/>
                  </a:lnTo>
                  <a:lnTo>
                    <a:pt x="867654" y="1293573"/>
                  </a:lnTo>
                  <a:lnTo>
                    <a:pt x="924322" y="1302879"/>
                  </a:lnTo>
                  <a:lnTo>
                    <a:pt x="982092" y="1310848"/>
                  </a:lnTo>
                  <a:lnTo>
                    <a:pt x="1040896" y="1317447"/>
                  </a:lnTo>
                  <a:lnTo>
                    <a:pt x="1100668" y="1322639"/>
                  </a:lnTo>
                  <a:lnTo>
                    <a:pt x="1161339" y="1326392"/>
                  </a:lnTo>
                  <a:lnTo>
                    <a:pt x="1222843" y="1328669"/>
                  </a:lnTo>
                  <a:lnTo>
                    <a:pt x="1285113" y="1329436"/>
                  </a:lnTo>
                  <a:lnTo>
                    <a:pt x="1347371" y="1328669"/>
                  </a:lnTo>
                  <a:lnTo>
                    <a:pt x="1408866" y="1326392"/>
                  </a:lnTo>
                  <a:lnTo>
                    <a:pt x="1469529" y="1322639"/>
                  </a:lnTo>
                  <a:lnTo>
                    <a:pt x="1529294" y="1317447"/>
                  </a:lnTo>
                  <a:lnTo>
                    <a:pt x="1588092" y="1310848"/>
                  </a:lnTo>
                  <a:lnTo>
                    <a:pt x="1645857" y="1302879"/>
                  </a:lnTo>
                  <a:lnTo>
                    <a:pt x="1702521" y="1293573"/>
                  </a:lnTo>
                  <a:lnTo>
                    <a:pt x="1758017" y="1282967"/>
                  </a:lnTo>
                  <a:lnTo>
                    <a:pt x="1812277" y="1271095"/>
                  </a:lnTo>
                  <a:lnTo>
                    <a:pt x="1865235" y="1257991"/>
                  </a:lnTo>
                  <a:lnTo>
                    <a:pt x="1916822" y="1243690"/>
                  </a:lnTo>
                  <a:lnTo>
                    <a:pt x="1966971" y="1228228"/>
                  </a:lnTo>
                  <a:lnTo>
                    <a:pt x="2015616" y="1211639"/>
                  </a:lnTo>
                  <a:lnTo>
                    <a:pt x="2062688" y="1193958"/>
                  </a:lnTo>
                  <a:lnTo>
                    <a:pt x="2108121" y="1175220"/>
                  </a:lnTo>
                  <a:lnTo>
                    <a:pt x="2151846" y="1155460"/>
                  </a:lnTo>
                  <a:lnTo>
                    <a:pt x="2193798" y="1134713"/>
                  </a:lnTo>
                  <a:lnTo>
                    <a:pt x="2233907" y="1113013"/>
                  </a:lnTo>
                  <a:lnTo>
                    <a:pt x="2272107" y="1090395"/>
                  </a:lnTo>
                  <a:lnTo>
                    <a:pt x="2308331" y="1066895"/>
                  </a:lnTo>
                  <a:lnTo>
                    <a:pt x="2342512" y="1042546"/>
                  </a:lnTo>
                  <a:lnTo>
                    <a:pt x="2374581" y="1017385"/>
                  </a:lnTo>
                  <a:lnTo>
                    <a:pt x="2404471" y="991445"/>
                  </a:lnTo>
                  <a:lnTo>
                    <a:pt x="2432116" y="964762"/>
                  </a:lnTo>
                  <a:lnTo>
                    <a:pt x="2480399" y="909306"/>
                  </a:lnTo>
                  <a:lnTo>
                    <a:pt x="2518890" y="851294"/>
                  </a:lnTo>
                  <a:lnTo>
                    <a:pt x="2547050" y="791006"/>
                  </a:lnTo>
                  <a:lnTo>
                    <a:pt x="2564342" y="728721"/>
                  </a:lnTo>
                  <a:lnTo>
                    <a:pt x="2570226" y="664718"/>
                  </a:lnTo>
                  <a:lnTo>
                    <a:pt x="2568743" y="632508"/>
                  </a:lnTo>
                  <a:lnTo>
                    <a:pt x="2557088" y="569311"/>
                  </a:lnTo>
                  <a:lnTo>
                    <a:pt x="2534295" y="507977"/>
                  </a:lnTo>
                  <a:lnTo>
                    <a:pt x="2500902" y="448783"/>
                  </a:lnTo>
                  <a:lnTo>
                    <a:pt x="2457447" y="392009"/>
                  </a:lnTo>
                  <a:lnTo>
                    <a:pt x="2404471" y="337933"/>
                  </a:lnTo>
                  <a:lnTo>
                    <a:pt x="2374581" y="311994"/>
                  </a:lnTo>
                  <a:lnTo>
                    <a:pt x="2342512" y="286833"/>
                  </a:lnTo>
                  <a:lnTo>
                    <a:pt x="2308331" y="262486"/>
                  </a:lnTo>
                  <a:lnTo>
                    <a:pt x="2272107" y="238987"/>
                  </a:lnTo>
                  <a:lnTo>
                    <a:pt x="2233907" y="216372"/>
                  </a:lnTo>
                  <a:lnTo>
                    <a:pt x="2193797" y="194675"/>
                  </a:lnTo>
                  <a:lnTo>
                    <a:pt x="2151846" y="173930"/>
                  </a:lnTo>
                  <a:lnTo>
                    <a:pt x="2108121" y="154173"/>
                  </a:lnTo>
                  <a:lnTo>
                    <a:pt x="2062688" y="135439"/>
                  </a:lnTo>
                  <a:lnTo>
                    <a:pt x="2015616" y="117761"/>
                  </a:lnTo>
                  <a:lnTo>
                    <a:pt x="1966971" y="101176"/>
                  </a:lnTo>
                  <a:lnTo>
                    <a:pt x="1916822" y="85718"/>
                  </a:lnTo>
                  <a:lnTo>
                    <a:pt x="1865235" y="71421"/>
                  </a:lnTo>
                  <a:lnTo>
                    <a:pt x="1812277" y="58321"/>
                  </a:lnTo>
                  <a:lnTo>
                    <a:pt x="1758017" y="46452"/>
                  </a:lnTo>
                  <a:lnTo>
                    <a:pt x="1702521" y="35849"/>
                  </a:lnTo>
                  <a:lnTo>
                    <a:pt x="1645857" y="26547"/>
                  </a:lnTo>
                  <a:lnTo>
                    <a:pt x="1588092" y="18580"/>
                  </a:lnTo>
                  <a:lnTo>
                    <a:pt x="1529294" y="11984"/>
                  </a:lnTo>
                  <a:lnTo>
                    <a:pt x="1469529" y="6793"/>
                  </a:lnTo>
                  <a:lnTo>
                    <a:pt x="1408866" y="3042"/>
                  </a:lnTo>
                  <a:lnTo>
                    <a:pt x="1347371" y="766"/>
                  </a:lnTo>
                  <a:lnTo>
                    <a:pt x="1285113" y="0"/>
                  </a:lnTo>
                  <a:close/>
                </a:path>
              </a:pathLst>
            </a:custGeom>
            <a:solidFill>
              <a:srgbClr val="5B9BD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5" name="object 15"/>
            <p:cNvSpPr/>
            <p:nvPr/>
          </p:nvSpPr>
          <p:spPr>
            <a:xfrm>
              <a:off x="4128642" y="747013"/>
              <a:ext cx="2570480" cy="1329690"/>
            </a:xfrm>
            <a:custGeom>
              <a:avLst/>
              <a:gdLst/>
              <a:ahLst/>
              <a:cxnLst/>
              <a:rect l="l" t="t" r="r" b="b"/>
              <a:pathLst>
                <a:path w="2570479" h="1329689">
                  <a:moveTo>
                    <a:pt x="0" y="664718"/>
                  </a:moveTo>
                  <a:lnTo>
                    <a:pt x="5882" y="600694"/>
                  </a:lnTo>
                  <a:lnTo>
                    <a:pt x="23170" y="538394"/>
                  </a:lnTo>
                  <a:lnTo>
                    <a:pt x="51326" y="478095"/>
                  </a:lnTo>
                  <a:lnTo>
                    <a:pt x="89810" y="420077"/>
                  </a:lnTo>
                  <a:lnTo>
                    <a:pt x="138086" y="364617"/>
                  </a:lnTo>
                  <a:lnTo>
                    <a:pt x="165727" y="337933"/>
                  </a:lnTo>
                  <a:lnTo>
                    <a:pt x="195614" y="311994"/>
                  </a:lnTo>
                  <a:lnTo>
                    <a:pt x="227679" y="286833"/>
                  </a:lnTo>
                  <a:lnTo>
                    <a:pt x="261856" y="262486"/>
                  </a:lnTo>
                  <a:lnTo>
                    <a:pt x="298076" y="238987"/>
                  </a:lnTo>
                  <a:lnTo>
                    <a:pt x="336273" y="216372"/>
                  </a:lnTo>
                  <a:lnTo>
                    <a:pt x="376380" y="194675"/>
                  </a:lnTo>
                  <a:lnTo>
                    <a:pt x="418328" y="173930"/>
                  </a:lnTo>
                  <a:lnTo>
                    <a:pt x="462052" y="154173"/>
                  </a:lnTo>
                  <a:lnTo>
                    <a:pt x="507483" y="135439"/>
                  </a:lnTo>
                  <a:lnTo>
                    <a:pt x="554553" y="117761"/>
                  </a:lnTo>
                  <a:lnTo>
                    <a:pt x="603197" y="101176"/>
                  </a:lnTo>
                  <a:lnTo>
                    <a:pt x="653347" y="85718"/>
                  </a:lnTo>
                  <a:lnTo>
                    <a:pt x="704934" y="71421"/>
                  </a:lnTo>
                  <a:lnTo>
                    <a:pt x="757893" y="58321"/>
                  </a:lnTo>
                  <a:lnTo>
                    <a:pt x="812155" y="46452"/>
                  </a:lnTo>
                  <a:lnTo>
                    <a:pt x="867654" y="35849"/>
                  </a:lnTo>
                  <a:lnTo>
                    <a:pt x="924322" y="26547"/>
                  </a:lnTo>
                  <a:lnTo>
                    <a:pt x="982092" y="18580"/>
                  </a:lnTo>
                  <a:lnTo>
                    <a:pt x="1040896" y="11984"/>
                  </a:lnTo>
                  <a:lnTo>
                    <a:pt x="1100668" y="6793"/>
                  </a:lnTo>
                  <a:lnTo>
                    <a:pt x="1161339" y="3042"/>
                  </a:lnTo>
                  <a:lnTo>
                    <a:pt x="1222843" y="766"/>
                  </a:lnTo>
                  <a:lnTo>
                    <a:pt x="1285113" y="0"/>
                  </a:lnTo>
                  <a:lnTo>
                    <a:pt x="1347371" y="766"/>
                  </a:lnTo>
                  <a:lnTo>
                    <a:pt x="1408866" y="3042"/>
                  </a:lnTo>
                  <a:lnTo>
                    <a:pt x="1469529" y="6793"/>
                  </a:lnTo>
                  <a:lnTo>
                    <a:pt x="1529294" y="11984"/>
                  </a:lnTo>
                  <a:lnTo>
                    <a:pt x="1588092" y="18580"/>
                  </a:lnTo>
                  <a:lnTo>
                    <a:pt x="1645857" y="26547"/>
                  </a:lnTo>
                  <a:lnTo>
                    <a:pt x="1702521" y="35849"/>
                  </a:lnTo>
                  <a:lnTo>
                    <a:pt x="1758017" y="46452"/>
                  </a:lnTo>
                  <a:lnTo>
                    <a:pt x="1812277" y="58321"/>
                  </a:lnTo>
                  <a:lnTo>
                    <a:pt x="1865235" y="71421"/>
                  </a:lnTo>
                  <a:lnTo>
                    <a:pt x="1916822" y="85718"/>
                  </a:lnTo>
                  <a:lnTo>
                    <a:pt x="1966971" y="101176"/>
                  </a:lnTo>
                  <a:lnTo>
                    <a:pt x="2015616" y="117761"/>
                  </a:lnTo>
                  <a:lnTo>
                    <a:pt x="2062688" y="135439"/>
                  </a:lnTo>
                  <a:lnTo>
                    <a:pt x="2108121" y="154173"/>
                  </a:lnTo>
                  <a:lnTo>
                    <a:pt x="2151846" y="173930"/>
                  </a:lnTo>
                  <a:lnTo>
                    <a:pt x="2193797" y="194675"/>
                  </a:lnTo>
                  <a:lnTo>
                    <a:pt x="2233907" y="216372"/>
                  </a:lnTo>
                  <a:lnTo>
                    <a:pt x="2272107" y="238987"/>
                  </a:lnTo>
                  <a:lnTo>
                    <a:pt x="2308331" y="262486"/>
                  </a:lnTo>
                  <a:lnTo>
                    <a:pt x="2342512" y="286833"/>
                  </a:lnTo>
                  <a:lnTo>
                    <a:pt x="2374581" y="311994"/>
                  </a:lnTo>
                  <a:lnTo>
                    <a:pt x="2404471" y="337933"/>
                  </a:lnTo>
                  <a:lnTo>
                    <a:pt x="2432116" y="364617"/>
                  </a:lnTo>
                  <a:lnTo>
                    <a:pt x="2480399" y="420077"/>
                  </a:lnTo>
                  <a:lnTo>
                    <a:pt x="2518890" y="478095"/>
                  </a:lnTo>
                  <a:lnTo>
                    <a:pt x="2547050" y="538394"/>
                  </a:lnTo>
                  <a:lnTo>
                    <a:pt x="2564342" y="600694"/>
                  </a:lnTo>
                  <a:lnTo>
                    <a:pt x="2570226" y="664718"/>
                  </a:lnTo>
                  <a:lnTo>
                    <a:pt x="2568743" y="696917"/>
                  </a:lnTo>
                  <a:lnTo>
                    <a:pt x="2557088" y="760096"/>
                  </a:lnTo>
                  <a:lnTo>
                    <a:pt x="2534295" y="821417"/>
                  </a:lnTo>
                  <a:lnTo>
                    <a:pt x="2500902" y="880602"/>
                  </a:lnTo>
                  <a:lnTo>
                    <a:pt x="2457447" y="937371"/>
                  </a:lnTo>
                  <a:lnTo>
                    <a:pt x="2404471" y="991445"/>
                  </a:lnTo>
                  <a:lnTo>
                    <a:pt x="2374581" y="1017385"/>
                  </a:lnTo>
                  <a:lnTo>
                    <a:pt x="2342512" y="1042546"/>
                  </a:lnTo>
                  <a:lnTo>
                    <a:pt x="2308331" y="1066895"/>
                  </a:lnTo>
                  <a:lnTo>
                    <a:pt x="2272107" y="1090395"/>
                  </a:lnTo>
                  <a:lnTo>
                    <a:pt x="2233907" y="1113013"/>
                  </a:lnTo>
                  <a:lnTo>
                    <a:pt x="2193798" y="1134713"/>
                  </a:lnTo>
                  <a:lnTo>
                    <a:pt x="2151846" y="1155460"/>
                  </a:lnTo>
                  <a:lnTo>
                    <a:pt x="2108121" y="1175220"/>
                  </a:lnTo>
                  <a:lnTo>
                    <a:pt x="2062688" y="1193958"/>
                  </a:lnTo>
                  <a:lnTo>
                    <a:pt x="2015616" y="1211639"/>
                  </a:lnTo>
                  <a:lnTo>
                    <a:pt x="1966971" y="1228228"/>
                  </a:lnTo>
                  <a:lnTo>
                    <a:pt x="1916822" y="1243690"/>
                  </a:lnTo>
                  <a:lnTo>
                    <a:pt x="1865235" y="1257991"/>
                  </a:lnTo>
                  <a:lnTo>
                    <a:pt x="1812277" y="1271095"/>
                  </a:lnTo>
                  <a:lnTo>
                    <a:pt x="1758017" y="1282967"/>
                  </a:lnTo>
                  <a:lnTo>
                    <a:pt x="1702521" y="1293573"/>
                  </a:lnTo>
                  <a:lnTo>
                    <a:pt x="1645857" y="1302879"/>
                  </a:lnTo>
                  <a:lnTo>
                    <a:pt x="1588092" y="1310848"/>
                  </a:lnTo>
                  <a:lnTo>
                    <a:pt x="1529294" y="1317447"/>
                  </a:lnTo>
                  <a:lnTo>
                    <a:pt x="1469529" y="1322639"/>
                  </a:lnTo>
                  <a:lnTo>
                    <a:pt x="1408866" y="1326392"/>
                  </a:lnTo>
                  <a:lnTo>
                    <a:pt x="1347371" y="1328669"/>
                  </a:lnTo>
                  <a:lnTo>
                    <a:pt x="1285113" y="1329436"/>
                  </a:lnTo>
                  <a:lnTo>
                    <a:pt x="1222843" y="1328669"/>
                  </a:lnTo>
                  <a:lnTo>
                    <a:pt x="1161339" y="1326392"/>
                  </a:lnTo>
                  <a:lnTo>
                    <a:pt x="1100668" y="1322639"/>
                  </a:lnTo>
                  <a:lnTo>
                    <a:pt x="1040896" y="1317447"/>
                  </a:lnTo>
                  <a:lnTo>
                    <a:pt x="982092" y="1310848"/>
                  </a:lnTo>
                  <a:lnTo>
                    <a:pt x="924322" y="1302879"/>
                  </a:lnTo>
                  <a:lnTo>
                    <a:pt x="867654" y="1293573"/>
                  </a:lnTo>
                  <a:lnTo>
                    <a:pt x="812155" y="1282967"/>
                  </a:lnTo>
                  <a:lnTo>
                    <a:pt x="757893" y="1271095"/>
                  </a:lnTo>
                  <a:lnTo>
                    <a:pt x="704934" y="1257991"/>
                  </a:lnTo>
                  <a:lnTo>
                    <a:pt x="653347" y="1243690"/>
                  </a:lnTo>
                  <a:lnTo>
                    <a:pt x="603197" y="1228228"/>
                  </a:lnTo>
                  <a:lnTo>
                    <a:pt x="554553" y="1211639"/>
                  </a:lnTo>
                  <a:lnTo>
                    <a:pt x="507483" y="1193958"/>
                  </a:lnTo>
                  <a:lnTo>
                    <a:pt x="462052" y="1175220"/>
                  </a:lnTo>
                  <a:lnTo>
                    <a:pt x="418328" y="1155460"/>
                  </a:lnTo>
                  <a:lnTo>
                    <a:pt x="376380" y="1134713"/>
                  </a:lnTo>
                  <a:lnTo>
                    <a:pt x="336273" y="1113013"/>
                  </a:lnTo>
                  <a:lnTo>
                    <a:pt x="298076" y="1090395"/>
                  </a:lnTo>
                  <a:lnTo>
                    <a:pt x="261856" y="1066895"/>
                  </a:lnTo>
                  <a:lnTo>
                    <a:pt x="227679" y="1042546"/>
                  </a:lnTo>
                  <a:lnTo>
                    <a:pt x="195614" y="1017385"/>
                  </a:lnTo>
                  <a:lnTo>
                    <a:pt x="165727" y="991445"/>
                  </a:lnTo>
                  <a:lnTo>
                    <a:pt x="138086" y="964762"/>
                  </a:lnTo>
                  <a:lnTo>
                    <a:pt x="89810" y="909306"/>
                  </a:lnTo>
                  <a:lnTo>
                    <a:pt x="51326" y="851294"/>
                  </a:lnTo>
                  <a:lnTo>
                    <a:pt x="23170" y="791006"/>
                  </a:lnTo>
                  <a:lnTo>
                    <a:pt x="5882" y="728721"/>
                  </a:lnTo>
                  <a:lnTo>
                    <a:pt x="0" y="664718"/>
                  </a:lnTo>
                  <a:close/>
                </a:path>
              </a:pathLst>
            </a:custGeom>
            <a:ln w="12700">
              <a:solidFill>
                <a:srgbClr val="FFFF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6" name="object 16"/>
          <p:cNvSpPr txBox="1"/>
          <p:nvPr/>
        </p:nvSpPr>
        <p:spPr>
          <a:xfrm>
            <a:off x="4686967" y="3440033"/>
            <a:ext cx="1485962" cy="1057341"/>
          </a:xfrm>
          <a:prstGeom prst="rect">
            <a:avLst/>
          </a:prstGeom>
        </p:spPr>
        <p:txBody>
          <a:bodyPr vert="horz" wrap="square" lIns="0" tIns="43815" rIns="0" bIns="0" rtlCol="0">
            <a:spAutoFit/>
          </a:bodyPr>
          <a:lstStyle/>
          <a:p>
            <a:pPr marL="79375" marR="71120" lvl="0" indent="0" algn="ctr" defTabSz="914400" rtl="0" eaLnBrk="1" fontAlgn="auto" latinLnBrk="0" hangingPunct="1">
              <a:lnSpc>
                <a:spcPts val="1939"/>
              </a:lnSpc>
              <a:spcBef>
                <a:spcPts val="345"/>
              </a:spcBef>
              <a:spcAft>
                <a:spcPts val="0"/>
              </a:spcAft>
              <a:buClrTx/>
              <a:buSzTx/>
              <a:buFontTx/>
              <a:buNone/>
              <a:tabLst/>
              <a:defRPr/>
            </a:pPr>
            <a:r>
              <a:rPr kumimoji="0" sz="1800" b="1" i="0" u="none" strike="noStrike" kern="1200" cap="none" spc="0" normalizeH="0" baseline="0" noProof="0" dirty="0">
                <a:ln>
                  <a:noFill/>
                </a:ln>
                <a:solidFill>
                  <a:srgbClr val="FFFFFF"/>
                </a:solidFill>
                <a:effectLst/>
                <a:uLnTx/>
                <a:uFillTx/>
                <a:latin typeface="Calibri"/>
                <a:ea typeface="+mn-ea"/>
                <a:cs typeface="Calibri"/>
              </a:rPr>
              <a:t>Esp</a:t>
            </a:r>
            <a:r>
              <a:rPr kumimoji="0" sz="1800" b="1" i="0" u="none" strike="noStrike" kern="1200" cap="none" spc="5" normalizeH="0" baseline="0" noProof="0" dirty="0">
                <a:ln>
                  <a:noFill/>
                </a:ln>
                <a:solidFill>
                  <a:srgbClr val="FFFFFF"/>
                </a:solidFill>
                <a:effectLst/>
                <a:uLnTx/>
                <a:uFillTx/>
                <a:latin typeface="Calibri"/>
                <a:ea typeface="+mn-ea"/>
                <a:cs typeface="Calibri"/>
              </a:rPr>
              <a:t>e</a:t>
            </a:r>
            <a:r>
              <a:rPr kumimoji="0" sz="1800" b="1" i="0" u="none" strike="noStrike" kern="1200" cap="none" spc="-5" normalizeH="0" baseline="0" noProof="0" dirty="0">
                <a:ln>
                  <a:noFill/>
                </a:ln>
                <a:solidFill>
                  <a:srgbClr val="FFFFFF"/>
                </a:solidFill>
                <a:effectLst/>
                <a:uLnTx/>
                <a:uFillTx/>
                <a:latin typeface="Calibri"/>
                <a:ea typeface="+mn-ea"/>
                <a:cs typeface="Calibri"/>
              </a:rPr>
              <a:t>ri</a:t>
            </a:r>
            <a:r>
              <a:rPr kumimoji="0" sz="1800" b="1" i="0" u="none" strike="noStrike" kern="1200" cap="none" spc="-10" normalizeH="0" baseline="0" noProof="0" dirty="0">
                <a:ln>
                  <a:noFill/>
                </a:ln>
                <a:solidFill>
                  <a:srgbClr val="FFFFFF"/>
                </a:solidFill>
                <a:effectLst/>
                <a:uLnTx/>
                <a:uFillTx/>
                <a:latin typeface="Calibri"/>
                <a:ea typeface="+mn-ea"/>
                <a:cs typeface="Calibri"/>
              </a:rPr>
              <a:t>en</a:t>
            </a:r>
            <a:r>
              <a:rPr kumimoji="0" sz="1800" b="1" i="0" u="none" strike="noStrike" kern="1200" cap="none" spc="-20" normalizeH="0" baseline="0" noProof="0" dirty="0">
                <a:ln>
                  <a:noFill/>
                </a:ln>
                <a:solidFill>
                  <a:srgbClr val="FFFFFF"/>
                </a:solidFill>
                <a:effectLst/>
                <a:uLnTx/>
                <a:uFillTx/>
                <a:latin typeface="Calibri"/>
                <a:ea typeface="+mn-ea"/>
                <a:cs typeface="Calibri"/>
              </a:rPr>
              <a:t>z</a:t>
            </a:r>
            <a:r>
              <a:rPr kumimoji="0" sz="1800" b="1" i="0" u="none" strike="noStrike" kern="1200" cap="none" spc="0" normalizeH="0" baseline="0" noProof="0" dirty="0">
                <a:ln>
                  <a:noFill/>
                </a:ln>
                <a:solidFill>
                  <a:srgbClr val="FFFFFF"/>
                </a:solidFill>
                <a:effectLst/>
                <a:uLnTx/>
                <a:uFillTx/>
                <a:latin typeface="Calibri"/>
                <a:ea typeface="+mn-ea"/>
                <a:cs typeface="Calibri"/>
              </a:rPr>
              <a:t>a  </a:t>
            </a:r>
            <a:r>
              <a:rPr kumimoji="0" sz="1800" b="1" i="0" u="none" strike="noStrike" kern="1200" cap="none" spc="-15" normalizeH="0" baseline="0" noProof="0" dirty="0">
                <a:ln>
                  <a:noFill/>
                </a:ln>
                <a:solidFill>
                  <a:srgbClr val="FFFFFF"/>
                </a:solidFill>
                <a:effectLst/>
                <a:uLnTx/>
                <a:uFillTx/>
                <a:latin typeface="Calibri"/>
                <a:ea typeface="+mn-ea"/>
                <a:cs typeface="Calibri"/>
              </a:rPr>
              <a:t>PCTO:</a:t>
            </a:r>
            <a:endParaRPr kumimoji="0" lang="it-IT" sz="1800" b="1" i="0" u="none" strike="noStrike" kern="1200" cap="none" spc="-15" normalizeH="0" baseline="0" noProof="0" dirty="0">
              <a:ln>
                <a:noFill/>
              </a:ln>
              <a:solidFill>
                <a:srgbClr val="FFFFFF"/>
              </a:solidFill>
              <a:effectLst/>
              <a:uLnTx/>
              <a:uFillTx/>
              <a:latin typeface="Calibri"/>
              <a:ea typeface="+mn-ea"/>
              <a:cs typeface="Calibri"/>
            </a:endParaRPr>
          </a:p>
          <a:p>
            <a:pPr marL="79375" marR="71120" lvl="0" indent="0" algn="ctr" defTabSz="914400" rtl="0" eaLnBrk="1" fontAlgn="auto" latinLnBrk="0" hangingPunct="1">
              <a:lnSpc>
                <a:spcPts val="1939"/>
              </a:lnSpc>
              <a:spcBef>
                <a:spcPts val="345"/>
              </a:spcBef>
              <a:spcAft>
                <a:spcPts val="0"/>
              </a:spcAft>
              <a:buClrTx/>
              <a:buSzTx/>
              <a:buFontTx/>
              <a:buNone/>
              <a:tabLst/>
              <a:defRPr/>
            </a:pPr>
            <a:r>
              <a:rPr lang="it-IT" b="1" spc="-15" dirty="0">
                <a:solidFill>
                  <a:srgbClr val="FFFFFF"/>
                </a:solidFill>
                <a:latin typeface="Calibri"/>
                <a:cs typeface="Calibri"/>
              </a:rPr>
              <a:t>m</a:t>
            </a:r>
            <a:r>
              <a:rPr kumimoji="0" lang="it-IT" sz="1800" b="1" i="0" u="none" strike="noStrike" kern="1200" cap="none" spc="-15" normalizeH="0" baseline="0" noProof="0" dirty="0" err="1">
                <a:ln>
                  <a:noFill/>
                </a:ln>
                <a:solidFill>
                  <a:srgbClr val="FFFFFF"/>
                </a:solidFill>
                <a:effectLst/>
                <a:uLnTx/>
                <a:uFillTx/>
                <a:latin typeface="Calibri"/>
                <a:ea typeface="+mn-ea"/>
                <a:cs typeface="Calibri"/>
              </a:rPr>
              <a:t>odalità</a:t>
            </a:r>
            <a:r>
              <a:rPr kumimoji="0" lang="it-IT" sz="1800" b="1" i="0" u="none" strike="noStrike" kern="1200" cap="none" spc="-15" normalizeH="0" baseline="0" noProof="0" dirty="0">
                <a:ln>
                  <a:noFill/>
                </a:ln>
                <a:solidFill>
                  <a:srgbClr val="FFFFFF"/>
                </a:solidFill>
                <a:effectLst/>
                <a:uLnTx/>
                <a:uFillTx/>
                <a:latin typeface="Calibri"/>
                <a:ea typeface="+mn-ea"/>
                <a:cs typeface="Calibri"/>
              </a:rPr>
              <a:t> di realizzazione</a:t>
            </a:r>
          </a:p>
        </p:txBody>
      </p:sp>
      <p:sp>
        <p:nvSpPr>
          <p:cNvPr id="17" name="object 17"/>
          <p:cNvSpPr txBox="1"/>
          <p:nvPr/>
        </p:nvSpPr>
        <p:spPr>
          <a:xfrm>
            <a:off x="5054853" y="1095948"/>
            <a:ext cx="942975" cy="547370"/>
          </a:xfrm>
          <a:prstGeom prst="rect">
            <a:avLst/>
          </a:prstGeom>
        </p:spPr>
        <p:txBody>
          <a:bodyPr vert="horz" wrap="square" lIns="0" tIns="43180" rIns="0" bIns="0" rtlCol="0">
            <a:spAutoFit/>
          </a:bodyPr>
          <a:lstStyle/>
          <a:p>
            <a:pPr marL="34925" marR="5080" lvl="0" indent="-22860" algn="l" defTabSz="914400" rtl="0" eaLnBrk="1" fontAlgn="auto" latinLnBrk="0" hangingPunct="1">
              <a:lnSpc>
                <a:spcPts val="1950"/>
              </a:lnSpc>
              <a:spcBef>
                <a:spcPts val="340"/>
              </a:spcBef>
              <a:spcAft>
                <a:spcPts val="0"/>
              </a:spcAft>
              <a:buClrTx/>
              <a:buSzTx/>
              <a:buFontTx/>
              <a:buNone/>
              <a:tabLst/>
              <a:defRPr/>
            </a:pPr>
            <a:r>
              <a:rPr kumimoji="0" sz="1800" b="1" i="0" u="none" strike="noStrike" kern="1200" cap="none" spc="0" normalizeH="0" baseline="0" noProof="0" dirty="0">
                <a:ln>
                  <a:noFill/>
                </a:ln>
                <a:solidFill>
                  <a:srgbClr val="FFFFFF"/>
                </a:solidFill>
                <a:effectLst/>
                <a:uLnTx/>
                <a:uFillTx/>
                <a:latin typeface="Calibri"/>
                <a:ea typeface="+mn-ea"/>
                <a:cs typeface="Calibri"/>
              </a:rPr>
              <a:t>Dis</a:t>
            </a:r>
            <a:r>
              <a:rPr kumimoji="0" sz="1800" b="1" i="0" u="none" strike="noStrike" kern="1200" cap="none" spc="5" normalizeH="0" baseline="0" noProof="0" dirty="0">
                <a:ln>
                  <a:noFill/>
                </a:ln>
                <a:solidFill>
                  <a:srgbClr val="FFFFFF"/>
                </a:solidFill>
                <a:effectLst/>
                <a:uLnTx/>
                <a:uFillTx/>
                <a:latin typeface="Calibri"/>
                <a:ea typeface="+mn-ea"/>
                <a:cs typeface="Calibri"/>
              </a:rPr>
              <a:t>c</a:t>
            </a:r>
            <a:r>
              <a:rPr kumimoji="0" sz="1800" b="1" i="0" u="none" strike="noStrike" kern="1200" cap="none" spc="0" normalizeH="0" baseline="0" noProof="0" dirty="0">
                <a:ln>
                  <a:noFill/>
                </a:ln>
                <a:solidFill>
                  <a:srgbClr val="FFFFFF"/>
                </a:solidFill>
                <a:effectLst/>
                <a:uLnTx/>
                <a:uFillTx/>
                <a:latin typeface="Calibri"/>
                <a:ea typeface="+mn-ea"/>
                <a:cs typeface="Calibri"/>
              </a:rPr>
              <a:t>i</a:t>
            </a:r>
            <a:r>
              <a:rPr kumimoji="0" sz="1800" b="1" i="0" u="none" strike="noStrike" kern="1200" cap="none" spc="5" normalizeH="0" baseline="0" noProof="0" dirty="0">
                <a:ln>
                  <a:noFill/>
                </a:ln>
                <a:solidFill>
                  <a:srgbClr val="FFFFFF"/>
                </a:solidFill>
                <a:effectLst/>
                <a:uLnTx/>
                <a:uFillTx/>
                <a:latin typeface="Calibri"/>
                <a:ea typeface="+mn-ea"/>
                <a:cs typeface="Calibri"/>
              </a:rPr>
              <a:t>p</a:t>
            </a:r>
            <a:r>
              <a:rPr kumimoji="0" sz="1800" b="1" i="0" u="none" strike="noStrike" kern="1200" cap="none" spc="-15" normalizeH="0" baseline="0" noProof="0" dirty="0">
                <a:ln>
                  <a:noFill/>
                </a:ln>
                <a:solidFill>
                  <a:srgbClr val="FFFFFF"/>
                </a:solidFill>
                <a:effectLst/>
                <a:uLnTx/>
                <a:uFillTx/>
                <a:latin typeface="Calibri"/>
                <a:ea typeface="+mn-ea"/>
                <a:cs typeface="Calibri"/>
              </a:rPr>
              <a:t>l</a:t>
            </a:r>
            <a:r>
              <a:rPr kumimoji="0" sz="1800" b="1" i="0" u="none" strike="noStrike" kern="1200" cap="none" spc="0" normalizeH="0" baseline="0" noProof="0" dirty="0">
                <a:ln>
                  <a:noFill/>
                </a:ln>
                <a:solidFill>
                  <a:srgbClr val="FFFFFF"/>
                </a:solidFill>
                <a:effectLst/>
                <a:uLnTx/>
                <a:uFillTx/>
                <a:latin typeface="Calibri"/>
                <a:ea typeface="+mn-ea"/>
                <a:cs typeface="Calibri"/>
              </a:rPr>
              <a:t>ine  </a:t>
            </a:r>
            <a:r>
              <a:rPr kumimoji="0" sz="1800" b="1" i="0" u="none" strike="noStrike" kern="1200" cap="none" spc="-10" normalizeH="0" baseline="0" noProof="0" dirty="0">
                <a:ln>
                  <a:noFill/>
                </a:ln>
                <a:solidFill>
                  <a:srgbClr val="FFFFFF"/>
                </a:solidFill>
                <a:effectLst/>
                <a:uLnTx/>
                <a:uFillTx/>
                <a:latin typeface="Calibri"/>
                <a:ea typeface="+mn-ea"/>
                <a:cs typeface="Calibri"/>
              </a:rPr>
              <a:t>coinvolte</a:t>
            </a:r>
            <a:endParaRPr kumimoji="0" sz="1800" b="0" i="0" u="none" strike="noStrike" kern="1200" cap="none" spc="0" normalizeH="0" baseline="0" noProof="0" dirty="0">
              <a:ln>
                <a:noFill/>
              </a:ln>
              <a:solidFill>
                <a:prstClr val="black"/>
              </a:solidFill>
              <a:effectLst/>
              <a:uLnTx/>
              <a:uFillTx/>
              <a:latin typeface="Calibri"/>
              <a:ea typeface="+mn-ea"/>
              <a:cs typeface="Calibri"/>
            </a:endParaRPr>
          </a:p>
        </p:txBody>
      </p:sp>
      <p:sp>
        <p:nvSpPr>
          <p:cNvPr id="18" name="object 18"/>
          <p:cNvSpPr/>
          <p:nvPr/>
        </p:nvSpPr>
        <p:spPr>
          <a:xfrm>
            <a:off x="7635367" y="3090129"/>
            <a:ext cx="2161540" cy="1635760"/>
          </a:xfrm>
          <a:custGeom>
            <a:avLst/>
            <a:gdLst/>
            <a:ahLst/>
            <a:cxnLst/>
            <a:rect l="l" t="t" r="r" b="b"/>
            <a:pathLst>
              <a:path w="2161540" h="1635760">
                <a:moveTo>
                  <a:pt x="1080642" y="0"/>
                </a:moveTo>
                <a:lnTo>
                  <a:pt x="1026701" y="1000"/>
                </a:lnTo>
                <a:lnTo>
                  <a:pt x="973445" y="3970"/>
                </a:lnTo>
                <a:lnTo>
                  <a:pt x="920936" y="8864"/>
                </a:lnTo>
                <a:lnTo>
                  <a:pt x="869236" y="15633"/>
                </a:lnTo>
                <a:lnTo>
                  <a:pt x="818407" y="24232"/>
                </a:lnTo>
                <a:lnTo>
                  <a:pt x="768510" y="34613"/>
                </a:lnTo>
                <a:lnTo>
                  <a:pt x="719609" y="46730"/>
                </a:lnTo>
                <a:lnTo>
                  <a:pt x="671764" y="60536"/>
                </a:lnTo>
                <a:lnTo>
                  <a:pt x="625037" y="75984"/>
                </a:lnTo>
                <a:lnTo>
                  <a:pt x="579491" y="93027"/>
                </a:lnTo>
                <a:lnTo>
                  <a:pt x="535187" y="111618"/>
                </a:lnTo>
                <a:lnTo>
                  <a:pt x="492187" y="131712"/>
                </a:lnTo>
                <a:lnTo>
                  <a:pt x="450553" y="153260"/>
                </a:lnTo>
                <a:lnTo>
                  <a:pt x="410347" y="176215"/>
                </a:lnTo>
                <a:lnTo>
                  <a:pt x="371630" y="200533"/>
                </a:lnTo>
                <a:lnTo>
                  <a:pt x="334465" y="226164"/>
                </a:lnTo>
                <a:lnTo>
                  <a:pt x="298913" y="253063"/>
                </a:lnTo>
                <a:lnTo>
                  <a:pt x="265037" y="281183"/>
                </a:lnTo>
                <a:lnTo>
                  <a:pt x="232898" y="310476"/>
                </a:lnTo>
                <a:lnTo>
                  <a:pt x="202557" y="340897"/>
                </a:lnTo>
                <a:lnTo>
                  <a:pt x="174078" y="372398"/>
                </a:lnTo>
                <a:lnTo>
                  <a:pt x="147522" y="404932"/>
                </a:lnTo>
                <a:lnTo>
                  <a:pt x="122950" y="438453"/>
                </a:lnTo>
                <a:lnTo>
                  <a:pt x="100425" y="472914"/>
                </a:lnTo>
                <a:lnTo>
                  <a:pt x="80008" y="508267"/>
                </a:lnTo>
                <a:lnTo>
                  <a:pt x="61761" y="544467"/>
                </a:lnTo>
                <a:lnTo>
                  <a:pt x="45747" y="581466"/>
                </a:lnTo>
                <a:lnTo>
                  <a:pt x="32026" y="619218"/>
                </a:lnTo>
                <a:lnTo>
                  <a:pt x="20662" y="657675"/>
                </a:lnTo>
                <a:lnTo>
                  <a:pt x="11715" y="696792"/>
                </a:lnTo>
                <a:lnTo>
                  <a:pt x="5248" y="736520"/>
                </a:lnTo>
                <a:lnTo>
                  <a:pt x="1322" y="776813"/>
                </a:lnTo>
                <a:lnTo>
                  <a:pt x="0" y="817626"/>
                </a:lnTo>
                <a:lnTo>
                  <a:pt x="1322" y="858427"/>
                </a:lnTo>
                <a:lnTo>
                  <a:pt x="5248" y="898711"/>
                </a:lnTo>
                <a:lnTo>
                  <a:pt x="11715" y="938431"/>
                </a:lnTo>
                <a:lnTo>
                  <a:pt x="20662" y="977540"/>
                </a:lnTo>
                <a:lnTo>
                  <a:pt x="32026" y="1015992"/>
                </a:lnTo>
                <a:lnTo>
                  <a:pt x="45747" y="1053738"/>
                </a:lnTo>
                <a:lnTo>
                  <a:pt x="61761" y="1090734"/>
                </a:lnTo>
                <a:lnTo>
                  <a:pt x="80008" y="1126931"/>
                </a:lnTo>
                <a:lnTo>
                  <a:pt x="100425" y="1162283"/>
                </a:lnTo>
                <a:lnTo>
                  <a:pt x="122950" y="1196742"/>
                </a:lnTo>
                <a:lnTo>
                  <a:pt x="147522" y="1230263"/>
                </a:lnTo>
                <a:lnTo>
                  <a:pt x="174078" y="1262797"/>
                </a:lnTo>
                <a:lnTo>
                  <a:pt x="202557" y="1294299"/>
                </a:lnTo>
                <a:lnTo>
                  <a:pt x="232898" y="1324721"/>
                </a:lnTo>
                <a:lnTo>
                  <a:pt x="265037" y="1354017"/>
                </a:lnTo>
                <a:lnTo>
                  <a:pt x="298913" y="1382139"/>
                </a:lnTo>
                <a:lnTo>
                  <a:pt x="334465" y="1409041"/>
                </a:lnTo>
                <a:lnTo>
                  <a:pt x="371630" y="1434675"/>
                </a:lnTo>
                <a:lnTo>
                  <a:pt x="410347" y="1458996"/>
                </a:lnTo>
                <a:lnTo>
                  <a:pt x="450553" y="1481956"/>
                </a:lnTo>
                <a:lnTo>
                  <a:pt x="492187" y="1503507"/>
                </a:lnTo>
                <a:lnTo>
                  <a:pt x="535187" y="1523604"/>
                </a:lnTo>
                <a:lnTo>
                  <a:pt x="579491" y="1542200"/>
                </a:lnTo>
                <a:lnTo>
                  <a:pt x="625037" y="1559247"/>
                </a:lnTo>
                <a:lnTo>
                  <a:pt x="671764" y="1574698"/>
                </a:lnTo>
                <a:lnTo>
                  <a:pt x="719609" y="1588508"/>
                </a:lnTo>
                <a:lnTo>
                  <a:pt x="768510" y="1600628"/>
                </a:lnTo>
                <a:lnTo>
                  <a:pt x="818407" y="1611012"/>
                </a:lnTo>
                <a:lnTo>
                  <a:pt x="869236" y="1619613"/>
                </a:lnTo>
                <a:lnTo>
                  <a:pt x="920936" y="1626385"/>
                </a:lnTo>
                <a:lnTo>
                  <a:pt x="973445" y="1631279"/>
                </a:lnTo>
                <a:lnTo>
                  <a:pt x="1026701" y="1634251"/>
                </a:lnTo>
                <a:lnTo>
                  <a:pt x="1080642" y="1635252"/>
                </a:lnTo>
                <a:lnTo>
                  <a:pt x="1134573" y="1634251"/>
                </a:lnTo>
                <a:lnTo>
                  <a:pt x="1187819" y="1631279"/>
                </a:lnTo>
                <a:lnTo>
                  <a:pt x="1240318" y="1626385"/>
                </a:lnTo>
                <a:lnTo>
                  <a:pt x="1292009" y="1619613"/>
                </a:lnTo>
                <a:lnTo>
                  <a:pt x="1342829" y="1611012"/>
                </a:lnTo>
                <a:lnTo>
                  <a:pt x="1392717" y="1600628"/>
                </a:lnTo>
                <a:lnTo>
                  <a:pt x="1441611" y="1588508"/>
                </a:lnTo>
                <a:lnTo>
                  <a:pt x="1489449" y="1574698"/>
                </a:lnTo>
                <a:lnTo>
                  <a:pt x="1536170" y="1559247"/>
                </a:lnTo>
                <a:lnTo>
                  <a:pt x="1581710" y="1542200"/>
                </a:lnTo>
                <a:lnTo>
                  <a:pt x="1626009" y="1523604"/>
                </a:lnTo>
                <a:lnTo>
                  <a:pt x="1669004" y="1503507"/>
                </a:lnTo>
                <a:lnTo>
                  <a:pt x="1710633" y="1481956"/>
                </a:lnTo>
                <a:lnTo>
                  <a:pt x="1750836" y="1458996"/>
                </a:lnTo>
                <a:lnTo>
                  <a:pt x="1789549" y="1434675"/>
                </a:lnTo>
                <a:lnTo>
                  <a:pt x="1826710" y="1409041"/>
                </a:lnTo>
                <a:lnTo>
                  <a:pt x="1862259" y="1382139"/>
                </a:lnTo>
                <a:lnTo>
                  <a:pt x="1896133" y="1354017"/>
                </a:lnTo>
                <a:lnTo>
                  <a:pt x="1928270" y="1324721"/>
                </a:lnTo>
                <a:lnTo>
                  <a:pt x="1958608" y="1294299"/>
                </a:lnTo>
                <a:lnTo>
                  <a:pt x="1987086" y="1262797"/>
                </a:lnTo>
                <a:lnTo>
                  <a:pt x="2013641" y="1230263"/>
                </a:lnTo>
                <a:lnTo>
                  <a:pt x="2038212" y="1196742"/>
                </a:lnTo>
                <a:lnTo>
                  <a:pt x="2060736" y="1162283"/>
                </a:lnTo>
                <a:lnTo>
                  <a:pt x="2081152" y="1126931"/>
                </a:lnTo>
                <a:lnTo>
                  <a:pt x="2099398" y="1090734"/>
                </a:lnTo>
                <a:lnTo>
                  <a:pt x="2115412" y="1053738"/>
                </a:lnTo>
                <a:lnTo>
                  <a:pt x="2129132" y="1015992"/>
                </a:lnTo>
                <a:lnTo>
                  <a:pt x="2140497" y="977540"/>
                </a:lnTo>
                <a:lnTo>
                  <a:pt x="2149443" y="938431"/>
                </a:lnTo>
                <a:lnTo>
                  <a:pt x="2155911" y="898711"/>
                </a:lnTo>
                <a:lnTo>
                  <a:pt x="2159836" y="858427"/>
                </a:lnTo>
                <a:lnTo>
                  <a:pt x="2161158" y="817626"/>
                </a:lnTo>
                <a:lnTo>
                  <a:pt x="2159836" y="776813"/>
                </a:lnTo>
                <a:lnTo>
                  <a:pt x="2155911" y="736520"/>
                </a:lnTo>
                <a:lnTo>
                  <a:pt x="2149443" y="696792"/>
                </a:lnTo>
                <a:lnTo>
                  <a:pt x="2140497" y="657675"/>
                </a:lnTo>
                <a:lnTo>
                  <a:pt x="2129132" y="619218"/>
                </a:lnTo>
                <a:lnTo>
                  <a:pt x="2115412" y="581466"/>
                </a:lnTo>
                <a:lnTo>
                  <a:pt x="2099398" y="544467"/>
                </a:lnTo>
                <a:lnTo>
                  <a:pt x="2081152" y="508267"/>
                </a:lnTo>
                <a:lnTo>
                  <a:pt x="2060736" y="472914"/>
                </a:lnTo>
                <a:lnTo>
                  <a:pt x="2038212" y="438453"/>
                </a:lnTo>
                <a:lnTo>
                  <a:pt x="2013641" y="404932"/>
                </a:lnTo>
                <a:lnTo>
                  <a:pt x="1987086" y="372398"/>
                </a:lnTo>
                <a:lnTo>
                  <a:pt x="1958608" y="340897"/>
                </a:lnTo>
                <a:lnTo>
                  <a:pt x="1928270" y="310476"/>
                </a:lnTo>
                <a:lnTo>
                  <a:pt x="1896133" y="281183"/>
                </a:lnTo>
                <a:lnTo>
                  <a:pt x="1862259" y="253063"/>
                </a:lnTo>
                <a:lnTo>
                  <a:pt x="1826710" y="226164"/>
                </a:lnTo>
                <a:lnTo>
                  <a:pt x="1789549" y="200533"/>
                </a:lnTo>
                <a:lnTo>
                  <a:pt x="1750836" y="176215"/>
                </a:lnTo>
                <a:lnTo>
                  <a:pt x="1710633" y="153260"/>
                </a:lnTo>
                <a:lnTo>
                  <a:pt x="1669004" y="131712"/>
                </a:lnTo>
                <a:lnTo>
                  <a:pt x="1626009" y="111618"/>
                </a:lnTo>
                <a:lnTo>
                  <a:pt x="1581710" y="93027"/>
                </a:lnTo>
                <a:lnTo>
                  <a:pt x="1536170" y="75984"/>
                </a:lnTo>
                <a:lnTo>
                  <a:pt x="1489449" y="60536"/>
                </a:lnTo>
                <a:lnTo>
                  <a:pt x="1441611" y="46730"/>
                </a:lnTo>
                <a:lnTo>
                  <a:pt x="1392717" y="34613"/>
                </a:lnTo>
                <a:lnTo>
                  <a:pt x="1342829" y="24232"/>
                </a:lnTo>
                <a:lnTo>
                  <a:pt x="1292009" y="15633"/>
                </a:lnTo>
                <a:lnTo>
                  <a:pt x="1240318" y="8864"/>
                </a:lnTo>
                <a:lnTo>
                  <a:pt x="1187819" y="3970"/>
                </a:lnTo>
                <a:lnTo>
                  <a:pt x="1134573" y="1000"/>
                </a:lnTo>
                <a:lnTo>
                  <a:pt x="1080642" y="0"/>
                </a:lnTo>
                <a:close/>
              </a:path>
            </a:pathLst>
          </a:custGeom>
          <a:solidFill>
            <a:srgbClr val="5B9BD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9" name="object 19"/>
          <p:cNvSpPr txBox="1"/>
          <p:nvPr/>
        </p:nvSpPr>
        <p:spPr>
          <a:xfrm>
            <a:off x="8205978" y="3606257"/>
            <a:ext cx="1021715" cy="546735"/>
          </a:xfrm>
          <a:prstGeom prst="rect">
            <a:avLst/>
          </a:prstGeom>
        </p:spPr>
        <p:txBody>
          <a:bodyPr vert="horz" wrap="square" lIns="0" tIns="43815" rIns="0" bIns="0" rtlCol="0">
            <a:spAutoFit/>
          </a:bodyPr>
          <a:lstStyle/>
          <a:p>
            <a:pPr marL="12700" marR="5080" lvl="0" indent="10160" algn="l" defTabSz="914400" rtl="0" eaLnBrk="1" fontAlgn="auto" latinLnBrk="0" hangingPunct="1">
              <a:lnSpc>
                <a:spcPts val="1939"/>
              </a:lnSpc>
              <a:spcBef>
                <a:spcPts val="345"/>
              </a:spcBef>
              <a:spcAft>
                <a:spcPts val="0"/>
              </a:spcAft>
              <a:buClrTx/>
              <a:buSzTx/>
              <a:buFontTx/>
              <a:buNone/>
              <a:tabLst/>
              <a:defRPr/>
            </a:pPr>
            <a:r>
              <a:rPr kumimoji="0" sz="1800" b="1" i="0" u="none" strike="noStrike" kern="1200" cap="none" spc="-5" normalizeH="0" baseline="0" noProof="0" dirty="0">
                <a:ln>
                  <a:noFill/>
                </a:ln>
                <a:solidFill>
                  <a:srgbClr val="FFFFFF"/>
                </a:solidFill>
                <a:effectLst/>
                <a:uLnTx/>
                <a:uFillTx/>
                <a:latin typeface="Calibri"/>
                <a:ea typeface="+mn-ea"/>
                <a:cs typeface="Calibri"/>
              </a:rPr>
              <a:t>Compiti </a:t>
            </a:r>
            <a:r>
              <a:rPr kumimoji="0" sz="1800" b="1" i="0" u="none" strike="noStrike" kern="1200" cap="none" spc="0" normalizeH="0" baseline="0" noProof="0" dirty="0">
                <a:ln>
                  <a:noFill/>
                </a:ln>
                <a:solidFill>
                  <a:srgbClr val="FFFFFF"/>
                </a:solidFill>
                <a:effectLst/>
                <a:uLnTx/>
                <a:uFillTx/>
                <a:latin typeface="Calibri"/>
                <a:ea typeface="+mn-ea"/>
                <a:cs typeface="Calibri"/>
              </a:rPr>
              <a:t>di  </a:t>
            </a:r>
            <a:r>
              <a:rPr kumimoji="0" sz="1800" b="1" i="0" u="none" strike="noStrike" kern="1200" cap="none" spc="-10" normalizeH="0" baseline="0" noProof="0" dirty="0">
                <a:ln>
                  <a:noFill/>
                </a:ln>
                <a:solidFill>
                  <a:srgbClr val="FFFFFF"/>
                </a:solidFill>
                <a:effectLst/>
                <a:uLnTx/>
                <a:uFillTx/>
                <a:latin typeface="Calibri"/>
                <a:ea typeface="+mn-ea"/>
                <a:cs typeface="Calibri"/>
              </a:rPr>
              <a:t>realtà</a:t>
            </a:r>
            <a:r>
              <a:rPr kumimoji="0" sz="1800" b="1" i="0" u="none" strike="noStrike" kern="1200" cap="none" spc="-90" normalizeH="0" baseline="0" noProof="0" dirty="0">
                <a:ln>
                  <a:noFill/>
                </a:ln>
                <a:solidFill>
                  <a:srgbClr val="FFFFFF"/>
                </a:solidFill>
                <a:effectLst/>
                <a:uLnTx/>
                <a:uFillTx/>
                <a:latin typeface="Calibri"/>
                <a:ea typeface="+mn-ea"/>
                <a:cs typeface="Calibri"/>
              </a:rPr>
              <a:t> </a:t>
            </a:r>
            <a:r>
              <a:rPr kumimoji="0" sz="1800" b="1" i="0" u="none" strike="noStrike" kern="1200" cap="none" spc="-5" normalizeH="0" baseline="0" noProof="0" dirty="0">
                <a:ln>
                  <a:noFill/>
                </a:ln>
                <a:solidFill>
                  <a:srgbClr val="FFFFFF"/>
                </a:solidFill>
                <a:effectLst/>
                <a:uLnTx/>
                <a:uFillTx/>
                <a:latin typeface="Calibri"/>
                <a:ea typeface="+mn-ea"/>
                <a:cs typeface="Calibri"/>
              </a:rPr>
              <a:t>(pfi)</a:t>
            </a:r>
            <a:endParaRPr kumimoji="0" sz="1800" b="0" i="0" u="none" strike="noStrike" kern="1200" cap="none" spc="0" normalizeH="0" baseline="0" noProof="0" dirty="0">
              <a:ln>
                <a:noFill/>
              </a:ln>
              <a:solidFill>
                <a:prstClr val="black"/>
              </a:solidFill>
              <a:effectLst/>
              <a:uLnTx/>
              <a:uFillTx/>
              <a:latin typeface="Calibri"/>
              <a:ea typeface="+mn-ea"/>
              <a:cs typeface="Calibri"/>
            </a:endParaRPr>
          </a:p>
        </p:txBody>
      </p:sp>
      <p:grpSp>
        <p:nvGrpSpPr>
          <p:cNvPr id="20" name="object 20"/>
          <p:cNvGrpSpPr/>
          <p:nvPr/>
        </p:nvGrpSpPr>
        <p:grpSpPr>
          <a:xfrm>
            <a:off x="4136515" y="5559479"/>
            <a:ext cx="2554605" cy="1395730"/>
            <a:chOff x="4136644" y="5329428"/>
            <a:chExt cx="2554605" cy="1395730"/>
          </a:xfrm>
        </p:grpSpPr>
        <p:sp>
          <p:nvSpPr>
            <p:cNvPr id="21" name="object 21"/>
            <p:cNvSpPr/>
            <p:nvPr/>
          </p:nvSpPr>
          <p:spPr>
            <a:xfrm>
              <a:off x="4142994" y="5335778"/>
              <a:ext cx="2541905" cy="1383030"/>
            </a:xfrm>
            <a:custGeom>
              <a:avLst/>
              <a:gdLst/>
              <a:ahLst/>
              <a:cxnLst/>
              <a:rect l="l" t="t" r="r" b="b"/>
              <a:pathLst>
                <a:path w="2541904" h="1383029">
                  <a:moveTo>
                    <a:pt x="1270761" y="0"/>
                  </a:moveTo>
                  <a:lnTo>
                    <a:pt x="1209194" y="797"/>
                  </a:lnTo>
                  <a:lnTo>
                    <a:pt x="1148382" y="3163"/>
                  </a:lnTo>
                  <a:lnTo>
                    <a:pt x="1088393" y="7064"/>
                  </a:lnTo>
                  <a:lnTo>
                    <a:pt x="1029293" y="12462"/>
                  </a:lnTo>
                  <a:lnTo>
                    <a:pt x="971149" y="19322"/>
                  </a:lnTo>
                  <a:lnTo>
                    <a:pt x="914027" y="27607"/>
                  </a:lnTo>
                  <a:lnTo>
                    <a:pt x="857994" y="37280"/>
                  </a:lnTo>
                  <a:lnTo>
                    <a:pt x="803117" y="48307"/>
                  </a:lnTo>
                  <a:lnTo>
                    <a:pt x="749462" y="60650"/>
                  </a:lnTo>
                  <a:lnTo>
                    <a:pt x="697095" y="74273"/>
                  </a:lnTo>
                  <a:lnTo>
                    <a:pt x="646084" y="89140"/>
                  </a:lnTo>
                  <a:lnTo>
                    <a:pt x="596494" y="105215"/>
                  </a:lnTo>
                  <a:lnTo>
                    <a:pt x="548393" y="122462"/>
                  </a:lnTo>
                  <a:lnTo>
                    <a:pt x="501847" y="140845"/>
                  </a:lnTo>
                  <a:lnTo>
                    <a:pt x="456923" y="160327"/>
                  </a:lnTo>
                  <a:lnTo>
                    <a:pt x="413686" y="180872"/>
                  </a:lnTo>
                  <a:lnTo>
                    <a:pt x="372205" y="202444"/>
                  </a:lnTo>
                  <a:lnTo>
                    <a:pt x="332544" y="225007"/>
                  </a:lnTo>
                  <a:lnTo>
                    <a:pt x="294772" y="248524"/>
                  </a:lnTo>
                  <a:lnTo>
                    <a:pt x="258954" y="272959"/>
                  </a:lnTo>
                  <a:lnTo>
                    <a:pt x="225157" y="298277"/>
                  </a:lnTo>
                  <a:lnTo>
                    <a:pt x="193447" y="324441"/>
                  </a:lnTo>
                  <a:lnTo>
                    <a:pt x="163892" y="351414"/>
                  </a:lnTo>
                  <a:lnTo>
                    <a:pt x="136557" y="379161"/>
                  </a:lnTo>
                  <a:lnTo>
                    <a:pt x="88817" y="436830"/>
                  </a:lnTo>
                  <a:lnTo>
                    <a:pt x="50758" y="497160"/>
                  </a:lnTo>
                  <a:lnTo>
                    <a:pt x="22914" y="559859"/>
                  </a:lnTo>
                  <a:lnTo>
                    <a:pt x="5817" y="624639"/>
                  </a:lnTo>
                  <a:lnTo>
                    <a:pt x="0" y="691210"/>
                  </a:lnTo>
                  <a:lnTo>
                    <a:pt x="1465" y="724702"/>
                  </a:lnTo>
                  <a:lnTo>
                    <a:pt x="12989" y="790416"/>
                  </a:lnTo>
                  <a:lnTo>
                    <a:pt x="35526" y="854195"/>
                  </a:lnTo>
                  <a:lnTo>
                    <a:pt x="68544" y="915749"/>
                  </a:lnTo>
                  <a:lnTo>
                    <a:pt x="111510" y="974789"/>
                  </a:lnTo>
                  <a:lnTo>
                    <a:pt x="163892" y="1031024"/>
                  </a:lnTo>
                  <a:lnTo>
                    <a:pt x="193447" y="1057999"/>
                  </a:lnTo>
                  <a:lnTo>
                    <a:pt x="225157" y="1084165"/>
                  </a:lnTo>
                  <a:lnTo>
                    <a:pt x="258954" y="1109484"/>
                  </a:lnTo>
                  <a:lnTo>
                    <a:pt x="294772" y="1133922"/>
                  </a:lnTo>
                  <a:lnTo>
                    <a:pt x="332544" y="1157441"/>
                  </a:lnTo>
                  <a:lnTo>
                    <a:pt x="372205" y="1180006"/>
                  </a:lnTo>
                  <a:lnTo>
                    <a:pt x="413686" y="1201580"/>
                  </a:lnTo>
                  <a:lnTo>
                    <a:pt x="456923" y="1222127"/>
                  </a:lnTo>
                  <a:lnTo>
                    <a:pt x="501847" y="1241610"/>
                  </a:lnTo>
                  <a:lnTo>
                    <a:pt x="548393" y="1259995"/>
                  </a:lnTo>
                  <a:lnTo>
                    <a:pt x="596494" y="1277243"/>
                  </a:lnTo>
                  <a:lnTo>
                    <a:pt x="646084" y="1293320"/>
                  </a:lnTo>
                  <a:lnTo>
                    <a:pt x="697095" y="1308189"/>
                  </a:lnTo>
                  <a:lnTo>
                    <a:pt x="749462" y="1321814"/>
                  </a:lnTo>
                  <a:lnTo>
                    <a:pt x="803117" y="1334158"/>
                  </a:lnTo>
                  <a:lnTo>
                    <a:pt x="857994" y="1345186"/>
                  </a:lnTo>
                  <a:lnTo>
                    <a:pt x="914027" y="1354860"/>
                  </a:lnTo>
                  <a:lnTo>
                    <a:pt x="971149" y="1363146"/>
                  </a:lnTo>
                  <a:lnTo>
                    <a:pt x="1029293" y="1370006"/>
                  </a:lnTo>
                  <a:lnTo>
                    <a:pt x="1088393" y="1375405"/>
                  </a:lnTo>
                  <a:lnTo>
                    <a:pt x="1148382" y="1379306"/>
                  </a:lnTo>
                  <a:lnTo>
                    <a:pt x="1209194" y="1381674"/>
                  </a:lnTo>
                  <a:lnTo>
                    <a:pt x="1270761" y="1382471"/>
                  </a:lnTo>
                  <a:lnTo>
                    <a:pt x="1332329" y="1381674"/>
                  </a:lnTo>
                  <a:lnTo>
                    <a:pt x="1393141" y="1379306"/>
                  </a:lnTo>
                  <a:lnTo>
                    <a:pt x="1453130" y="1375405"/>
                  </a:lnTo>
                  <a:lnTo>
                    <a:pt x="1512230" y="1370006"/>
                  </a:lnTo>
                  <a:lnTo>
                    <a:pt x="1570374" y="1363146"/>
                  </a:lnTo>
                  <a:lnTo>
                    <a:pt x="1627496" y="1354860"/>
                  </a:lnTo>
                  <a:lnTo>
                    <a:pt x="1683529" y="1345186"/>
                  </a:lnTo>
                  <a:lnTo>
                    <a:pt x="1738406" y="1334158"/>
                  </a:lnTo>
                  <a:lnTo>
                    <a:pt x="1792061" y="1321814"/>
                  </a:lnTo>
                  <a:lnTo>
                    <a:pt x="1844428" y="1308189"/>
                  </a:lnTo>
                  <a:lnTo>
                    <a:pt x="1895439" y="1293320"/>
                  </a:lnTo>
                  <a:lnTo>
                    <a:pt x="1945029" y="1277243"/>
                  </a:lnTo>
                  <a:lnTo>
                    <a:pt x="1993130" y="1259995"/>
                  </a:lnTo>
                  <a:lnTo>
                    <a:pt x="2039676" y="1241610"/>
                  </a:lnTo>
                  <a:lnTo>
                    <a:pt x="2084600" y="1222127"/>
                  </a:lnTo>
                  <a:lnTo>
                    <a:pt x="2127837" y="1201580"/>
                  </a:lnTo>
                  <a:lnTo>
                    <a:pt x="2169318" y="1180006"/>
                  </a:lnTo>
                  <a:lnTo>
                    <a:pt x="2208979" y="1157441"/>
                  </a:lnTo>
                  <a:lnTo>
                    <a:pt x="2246751" y="1133922"/>
                  </a:lnTo>
                  <a:lnTo>
                    <a:pt x="2282569" y="1109484"/>
                  </a:lnTo>
                  <a:lnTo>
                    <a:pt x="2316366" y="1084165"/>
                  </a:lnTo>
                  <a:lnTo>
                    <a:pt x="2348076" y="1057999"/>
                  </a:lnTo>
                  <a:lnTo>
                    <a:pt x="2377631" y="1031024"/>
                  </a:lnTo>
                  <a:lnTo>
                    <a:pt x="2404966" y="1003275"/>
                  </a:lnTo>
                  <a:lnTo>
                    <a:pt x="2452706" y="945601"/>
                  </a:lnTo>
                  <a:lnTo>
                    <a:pt x="2490765" y="885269"/>
                  </a:lnTo>
                  <a:lnTo>
                    <a:pt x="2518609" y="822566"/>
                  </a:lnTo>
                  <a:lnTo>
                    <a:pt x="2535706" y="757783"/>
                  </a:lnTo>
                  <a:lnTo>
                    <a:pt x="2541524" y="691210"/>
                  </a:lnTo>
                  <a:lnTo>
                    <a:pt x="2540058" y="657719"/>
                  </a:lnTo>
                  <a:lnTo>
                    <a:pt x="2528534" y="592007"/>
                  </a:lnTo>
                  <a:lnTo>
                    <a:pt x="2505997" y="528231"/>
                  </a:lnTo>
                  <a:lnTo>
                    <a:pt x="2472979" y="466681"/>
                  </a:lnTo>
                  <a:lnTo>
                    <a:pt x="2430013" y="407645"/>
                  </a:lnTo>
                  <a:lnTo>
                    <a:pt x="2377631" y="351414"/>
                  </a:lnTo>
                  <a:lnTo>
                    <a:pt x="2348076" y="324441"/>
                  </a:lnTo>
                  <a:lnTo>
                    <a:pt x="2316366" y="298277"/>
                  </a:lnTo>
                  <a:lnTo>
                    <a:pt x="2282569" y="272959"/>
                  </a:lnTo>
                  <a:lnTo>
                    <a:pt x="2246751" y="248524"/>
                  </a:lnTo>
                  <a:lnTo>
                    <a:pt x="2208979" y="225007"/>
                  </a:lnTo>
                  <a:lnTo>
                    <a:pt x="2169318" y="202444"/>
                  </a:lnTo>
                  <a:lnTo>
                    <a:pt x="2127837" y="180872"/>
                  </a:lnTo>
                  <a:lnTo>
                    <a:pt x="2084600" y="160327"/>
                  </a:lnTo>
                  <a:lnTo>
                    <a:pt x="2039676" y="140845"/>
                  </a:lnTo>
                  <a:lnTo>
                    <a:pt x="1993130" y="122462"/>
                  </a:lnTo>
                  <a:lnTo>
                    <a:pt x="1945029" y="105215"/>
                  </a:lnTo>
                  <a:lnTo>
                    <a:pt x="1895439" y="89140"/>
                  </a:lnTo>
                  <a:lnTo>
                    <a:pt x="1844428" y="74273"/>
                  </a:lnTo>
                  <a:lnTo>
                    <a:pt x="1792061" y="60650"/>
                  </a:lnTo>
                  <a:lnTo>
                    <a:pt x="1738406" y="48307"/>
                  </a:lnTo>
                  <a:lnTo>
                    <a:pt x="1683529" y="37280"/>
                  </a:lnTo>
                  <a:lnTo>
                    <a:pt x="1627496" y="27607"/>
                  </a:lnTo>
                  <a:lnTo>
                    <a:pt x="1570374" y="19322"/>
                  </a:lnTo>
                  <a:lnTo>
                    <a:pt x="1512230" y="12462"/>
                  </a:lnTo>
                  <a:lnTo>
                    <a:pt x="1453130" y="7064"/>
                  </a:lnTo>
                  <a:lnTo>
                    <a:pt x="1393141" y="3163"/>
                  </a:lnTo>
                  <a:lnTo>
                    <a:pt x="1332329" y="797"/>
                  </a:lnTo>
                  <a:lnTo>
                    <a:pt x="1270761" y="0"/>
                  </a:lnTo>
                  <a:close/>
                </a:path>
              </a:pathLst>
            </a:custGeom>
            <a:solidFill>
              <a:srgbClr val="5B9BD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2" name="object 22"/>
            <p:cNvSpPr/>
            <p:nvPr/>
          </p:nvSpPr>
          <p:spPr>
            <a:xfrm>
              <a:off x="4142994" y="5335778"/>
              <a:ext cx="2541905" cy="1383030"/>
            </a:xfrm>
            <a:custGeom>
              <a:avLst/>
              <a:gdLst/>
              <a:ahLst/>
              <a:cxnLst/>
              <a:rect l="l" t="t" r="r" b="b"/>
              <a:pathLst>
                <a:path w="2541904" h="1383029">
                  <a:moveTo>
                    <a:pt x="0" y="691210"/>
                  </a:moveTo>
                  <a:lnTo>
                    <a:pt x="5817" y="624639"/>
                  </a:lnTo>
                  <a:lnTo>
                    <a:pt x="22914" y="559859"/>
                  </a:lnTo>
                  <a:lnTo>
                    <a:pt x="50758" y="497160"/>
                  </a:lnTo>
                  <a:lnTo>
                    <a:pt x="88817" y="436830"/>
                  </a:lnTo>
                  <a:lnTo>
                    <a:pt x="136557" y="379161"/>
                  </a:lnTo>
                  <a:lnTo>
                    <a:pt x="163892" y="351414"/>
                  </a:lnTo>
                  <a:lnTo>
                    <a:pt x="193447" y="324441"/>
                  </a:lnTo>
                  <a:lnTo>
                    <a:pt x="225157" y="298277"/>
                  </a:lnTo>
                  <a:lnTo>
                    <a:pt x="258954" y="272959"/>
                  </a:lnTo>
                  <a:lnTo>
                    <a:pt x="294772" y="248524"/>
                  </a:lnTo>
                  <a:lnTo>
                    <a:pt x="332544" y="225007"/>
                  </a:lnTo>
                  <a:lnTo>
                    <a:pt x="372205" y="202444"/>
                  </a:lnTo>
                  <a:lnTo>
                    <a:pt x="413686" y="180872"/>
                  </a:lnTo>
                  <a:lnTo>
                    <a:pt x="456923" y="160327"/>
                  </a:lnTo>
                  <a:lnTo>
                    <a:pt x="501847" y="140845"/>
                  </a:lnTo>
                  <a:lnTo>
                    <a:pt x="548393" y="122462"/>
                  </a:lnTo>
                  <a:lnTo>
                    <a:pt x="596494" y="105215"/>
                  </a:lnTo>
                  <a:lnTo>
                    <a:pt x="646084" y="89140"/>
                  </a:lnTo>
                  <a:lnTo>
                    <a:pt x="697095" y="74273"/>
                  </a:lnTo>
                  <a:lnTo>
                    <a:pt x="749462" y="60650"/>
                  </a:lnTo>
                  <a:lnTo>
                    <a:pt x="803117" y="48307"/>
                  </a:lnTo>
                  <a:lnTo>
                    <a:pt x="857994" y="37280"/>
                  </a:lnTo>
                  <a:lnTo>
                    <a:pt x="914027" y="27607"/>
                  </a:lnTo>
                  <a:lnTo>
                    <a:pt x="971149" y="19322"/>
                  </a:lnTo>
                  <a:lnTo>
                    <a:pt x="1029293" y="12462"/>
                  </a:lnTo>
                  <a:lnTo>
                    <a:pt x="1088393" y="7064"/>
                  </a:lnTo>
                  <a:lnTo>
                    <a:pt x="1148382" y="3163"/>
                  </a:lnTo>
                  <a:lnTo>
                    <a:pt x="1209194" y="797"/>
                  </a:lnTo>
                  <a:lnTo>
                    <a:pt x="1270761" y="0"/>
                  </a:lnTo>
                  <a:lnTo>
                    <a:pt x="1332329" y="797"/>
                  </a:lnTo>
                  <a:lnTo>
                    <a:pt x="1393141" y="3163"/>
                  </a:lnTo>
                  <a:lnTo>
                    <a:pt x="1453130" y="7064"/>
                  </a:lnTo>
                  <a:lnTo>
                    <a:pt x="1512230" y="12462"/>
                  </a:lnTo>
                  <a:lnTo>
                    <a:pt x="1570374" y="19322"/>
                  </a:lnTo>
                  <a:lnTo>
                    <a:pt x="1627496" y="27607"/>
                  </a:lnTo>
                  <a:lnTo>
                    <a:pt x="1683529" y="37280"/>
                  </a:lnTo>
                  <a:lnTo>
                    <a:pt x="1738406" y="48307"/>
                  </a:lnTo>
                  <a:lnTo>
                    <a:pt x="1792061" y="60650"/>
                  </a:lnTo>
                  <a:lnTo>
                    <a:pt x="1844428" y="74273"/>
                  </a:lnTo>
                  <a:lnTo>
                    <a:pt x="1895439" y="89140"/>
                  </a:lnTo>
                  <a:lnTo>
                    <a:pt x="1945029" y="105215"/>
                  </a:lnTo>
                  <a:lnTo>
                    <a:pt x="1993130" y="122462"/>
                  </a:lnTo>
                  <a:lnTo>
                    <a:pt x="2039676" y="140845"/>
                  </a:lnTo>
                  <a:lnTo>
                    <a:pt x="2084600" y="160327"/>
                  </a:lnTo>
                  <a:lnTo>
                    <a:pt x="2127837" y="180872"/>
                  </a:lnTo>
                  <a:lnTo>
                    <a:pt x="2169318" y="202444"/>
                  </a:lnTo>
                  <a:lnTo>
                    <a:pt x="2208979" y="225007"/>
                  </a:lnTo>
                  <a:lnTo>
                    <a:pt x="2246751" y="248524"/>
                  </a:lnTo>
                  <a:lnTo>
                    <a:pt x="2282569" y="272959"/>
                  </a:lnTo>
                  <a:lnTo>
                    <a:pt x="2316366" y="298277"/>
                  </a:lnTo>
                  <a:lnTo>
                    <a:pt x="2348076" y="324441"/>
                  </a:lnTo>
                  <a:lnTo>
                    <a:pt x="2377631" y="351414"/>
                  </a:lnTo>
                  <a:lnTo>
                    <a:pt x="2404966" y="379161"/>
                  </a:lnTo>
                  <a:lnTo>
                    <a:pt x="2452706" y="436830"/>
                  </a:lnTo>
                  <a:lnTo>
                    <a:pt x="2490765" y="497160"/>
                  </a:lnTo>
                  <a:lnTo>
                    <a:pt x="2518609" y="559859"/>
                  </a:lnTo>
                  <a:lnTo>
                    <a:pt x="2535706" y="624639"/>
                  </a:lnTo>
                  <a:lnTo>
                    <a:pt x="2541524" y="691210"/>
                  </a:lnTo>
                  <a:lnTo>
                    <a:pt x="2540058" y="724702"/>
                  </a:lnTo>
                  <a:lnTo>
                    <a:pt x="2528534" y="790416"/>
                  </a:lnTo>
                  <a:lnTo>
                    <a:pt x="2505997" y="854195"/>
                  </a:lnTo>
                  <a:lnTo>
                    <a:pt x="2472979" y="915749"/>
                  </a:lnTo>
                  <a:lnTo>
                    <a:pt x="2430013" y="974789"/>
                  </a:lnTo>
                  <a:lnTo>
                    <a:pt x="2377631" y="1031024"/>
                  </a:lnTo>
                  <a:lnTo>
                    <a:pt x="2348076" y="1057999"/>
                  </a:lnTo>
                  <a:lnTo>
                    <a:pt x="2316366" y="1084165"/>
                  </a:lnTo>
                  <a:lnTo>
                    <a:pt x="2282569" y="1109484"/>
                  </a:lnTo>
                  <a:lnTo>
                    <a:pt x="2246751" y="1133922"/>
                  </a:lnTo>
                  <a:lnTo>
                    <a:pt x="2208979" y="1157441"/>
                  </a:lnTo>
                  <a:lnTo>
                    <a:pt x="2169318" y="1180006"/>
                  </a:lnTo>
                  <a:lnTo>
                    <a:pt x="2127837" y="1201580"/>
                  </a:lnTo>
                  <a:lnTo>
                    <a:pt x="2084600" y="1222127"/>
                  </a:lnTo>
                  <a:lnTo>
                    <a:pt x="2039676" y="1241610"/>
                  </a:lnTo>
                  <a:lnTo>
                    <a:pt x="1993130" y="1259995"/>
                  </a:lnTo>
                  <a:lnTo>
                    <a:pt x="1945029" y="1277243"/>
                  </a:lnTo>
                  <a:lnTo>
                    <a:pt x="1895439" y="1293320"/>
                  </a:lnTo>
                  <a:lnTo>
                    <a:pt x="1844428" y="1308189"/>
                  </a:lnTo>
                  <a:lnTo>
                    <a:pt x="1792061" y="1321814"/>
                  </a:lnTo>
                  <a:lnTo>
                    <a:pt x="1738406" y="1334158"/>
                  </a:lnTo>
                  <a:lnTo>
                    <a:pt x="1683529" y="1345186"/>
                  </a:lnTo>
                  <a:lnTo>
                    <a:pt x="1627496" y="1354860"/>
                  </a:lnTo>
                  <a:lnTo>
                    <a:pt x="1570374" y="1363146"/>
                  </a:lnTo>
                  <a:lnTo>
                    <a:pt x="1512230" y="1370006"/>
                  </a:lnTo>
                  <a:lnTo>
                    <a:pt x="1453130" y="1375405"/>
                  </a:lnTo>
                  <a:lnTo>
                    <a:pt x="1393141" y="1379306"/>
                  </a:lnTo>
                  <a:lnTo>
                    <a:pt x="1332329" y="1381674"/>
                  </a:lnTo>
                  <a:lnTo>
                    <a:pt x="1270761" y="1382471"/>
                  </a:lnTo>
                  <a:lnTo>
                    <a:pt x="1209194" y="1381674"/>
                  </a:lnTo>
                  <a:lnTo>
                    <a:pt x="1148382" y="1379306"/>
                  </a:lnTo>
                  <a:lnTo>
                    <a:pt x="1088393" y="1375405"/>
                  </a:lnTo>
                  <a:lnTo>
                    <a:pt x="1029293" y="1370006"/>
                  </a:lnTo>
                  <a:lnTo>
                    <a:pt x="971149" y="1363146"/>
                  </a:lnTo>
                  <a:lnTo>
                    <a:pt x="914027" y="1354860"/>
                  </a:lnTo>
                  <a:lnTo>
                    <a:pt x="857994" y="1345186"/>
                  </a:lnTo>
                  <a:lnTo>
                    <a:pt x="803117" y="1334158"/>
                  </a:lnTo>
                  <a:lnTo>
                    <a:pt x="749462" y="1321814"/>
                  </a:lnTo>
                  <a:lnTo>
                    <a:pt x="697095" y="1308189"/>
                  </a:lnTo>
                  <a:lnTo>
                    <a:pt x="646084" y="1293320"/>
                  </a:lnTo>
                  <a:lnTo>
                    <a:pt x="596494" y="1277243"/>
                  </a:lnTo>
                  <a:lnTo>
                    <a:pt x="548393" y="1259995"/>
                  </a:lnTo>
                  <a:lnTo>
                    <a:pt x="501847" y="1241610"/>
                  </a:lnTo>
                  <a:lnTo>
                    <a:pt x="456923" y="1222127"/>
                  </a:lnTo>
                  <a:lnTo>
                    <a:pt x="413686" y="1201580"/>
                  </a:lnTo>
                  <a:lnTo>
                    <a:pt x="372205" y="1180006"/>
                  </a:lnTo>
                  <a:lnTo>
                    <a:pt x="332544" y="1157441"/>
                  </a:lnTo>
                  <a:lnTo>
                    <a:pt x="294772" y="1133922"/>
                  </a:lnTo>
                  <a:lnTo>
                    <a:pt x="258954" y="1109484"/>
                  </a:lnTo>
                  <a:lnTo>
                    <a:pt x="225157" y="1084165"/>
                  </a:lnTo>
                  <a:lnTo>
                    <a:pt x="193447" y="1057999"/>
                  </a:lnTo>
                  <a:lnTo>
                    <a:pt x="163892" y="1031024"/>
                  </a:lnTo>
                  <a:lnTo>
                    <a:pt x="136557" y="1003275"/>
                  </a:lnTo>
                  <a:lnTo>
                    <a:pt x="88817" y="945601"/>
                  </a:lnTo>
                  <a:lnTo>
                    <a:pt x="50758" y="885269"/>
                  </a:lnTo>
                  <a:lnTo>
                    <a:pt x="22914" y="822566"/>
                  </a:lnTo>
                  <a:lnTo>
                    <a:pt x="5817" y="757783"/>
                  </a:lnTo>
                  <a:lnTo>
                    <a:pt x="0" y="691210"/>
                  </a:lnTo>
                  <a:close/>
                </a:path>
              </a:pathLst>
            </a:custGeom>
            <a:ln w="12700">
              <a:solidFill>
                <a:srgbClr val="FFFF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23" name="object 23"/>
          <p:cNvSpPr txBox="1"/>
          <p:nvPr/>
        </p:nvSpPr>
        <p:spPr>
          <a:xfrm>
            <a:off x="4538090" y="5983977"/>
            <a:ext cx="1751964" cy="546735"/>
          </a:xfrm>
          <a:prstGeom prst="rect">
            <a:avLst/>
          </a:prstGeom>
        </p:spPr>
        <p:txBody>
          <a:bodyPr vert="horz" wrap="square" lIns="0" tIns="43815" rIns="0" bIns="0" rtlCol="0">
            <a:spAutoFit/>
          </a:bodyPr>
          <a:lstStyle/>
          <a:p>
            <a:pPr marL="678180" marR="5080" lvl="0" indent="-666115" algn="l" defTabSz="914400" rtl="0" eaLnBrk="1" fontAlgn="auto" latinLnBrk="0" hangingPunct="1">
              <a:lnSpc>
                <a:spcPts val="1939"/>
              </a:lnSpc>
              <a:spcBef>
                <a:spcPts val="345"/>
              </a:spcBef>
              <a:spcAft>
                <a:spcPts val="0"/>
              </a:spcAft>
              <a:buClrTx/>
              <a:buSzTx/>
              <a:buFontTx/>
              <a:buNone/>
              <a:tabLst/>
              <a:defRPr/>
            </a:pPr>
            <a:r>
              <a:rPr kumimoji="0" sz="1800" b="1" i="0" u="none" strike="noStrike" kern="1200" cap="none" spc="-15" normalizeH="0" baseline="0" noProof="0" dirty="0">
                <a:ln>
                  <a:noFill/>
                </a:ln>
                <a:solidFill>
                  <a:srgbClr val="FFFFFF"/>
                </a:solidFill>
                <a:effectLst/>
                <a:uLnTx/>
                <a:uFillTx/>
                <a:latin typeface="Calibri"/>
                <a:ea typeface="+mn-ea"/>
                <a:cs typeface="Calibri"/>
              </a:rPr>
              <a:t>Competenze</a:t>
            </a:r>
            <a:r>
              <a:rPr kumimoji="0" sz="1800" b="1" i="0" u="none" strike="noStrike" kern="1200" cap="none" spc="-60" normalizeH="0" baseline="0" noProof="0" dirty="0">
                <a:ln>
                  <a:noFill/>
                </a:ln>
                <a:solidFill>
                  <a:srgbClr val="FFFFFF"/>
                </a:solidFill>
                <a:effectLst/>
                <a:uLnTx/>
                <a:uFillTx/>
                <a:latin typeface="Calibri"/>
                <a:ea typeface="+mn-ea"/>
                <a:cs typeface="Calibri"/>
              </a:rPr>
              <a:t> </a:t>
            </a:r>
            <a:r>
              <a:rPr kumimoji="0" sz="1800" b="1" i="0" u="none" strike="noStrike" kern="1200" cap="none" spc="-5" normalizeH="0" baseline="0" noProof="0" dirty="0">
                <a:ln>
                  <a:noFill/>
                </a:ln>
                <a:solidFill>
                  <a:srgbClr val="FFFFFF"/>
                </a:solidFill>
                <a:effectLst/>
                <a:uLnTx/>
                <a:uFillTx/>
                <a:latin typeface="Calibri"/>
                <a:ea typeface="+mn-ea"/>
                <a:cs typeface="Calibri"/>
              </a:rPr>
              <a:t>Agite  (pfi)</a:t>
            </a:r>
            <a:endParaRPr kumimoji="0" sz="1800" b="0" i="0" u="none" strike="noStrike" kern="1200" cap="none" spc="0" normalizeH="0" baseline="0" noProof="0">
              <a:ln>
                <a:noFill/>
              </a:ln>
              <a:solidFill>
                <a:prstClr val="black"/>
              </a:solidFill>
              <a:effectLst/>
              <a:uLnTx/>
              <a:uFillTx/>
              <a:latin typeface="Calibri"/>
              <a:ea typeface="+mn-ea"/>
              <a:cs typeface="Calibri"/>
            </a:endParaRPr>
          </a:p>
        </p:txBody>
      </p:sp>
      <p:grpSp>
        <p:nvGrpSpPr>
          <p:cNvPr id="24" name="object 24"/>
          <p:cNvGrpSpPr/>
          <p:nvPr/>
        </p:nvGrpSpPr>
        <p:grpSpPr>
          <a:xfrm>
            <a:off x="731679" y="2785938"/>
            <a:ext cx="2635885" cy="1882775"/>
            <a:chOff x="697966" y="2685033"/>
            <a:chExt cx="2635885" cy="1882775"/>
          </a:xfrm>
        </p:grpSpPr>
        <p:sp>
          <p:nvSpPr>
            <p:cNvPr id="25" name="object 25"/>
            <p:cNvSpPr/>
            <p:nvPr/>
          </p:nvSpPr>
          <p:spPr>
            <a:xfrm>
              <a:off x="704316" y="2691383"/>
              <a:ext cx="2623185" cy="1870075"/>
            </a:xfrm>
            <a:custGeom>
              <a:avLst/>
              <a:gdLst/>
              <a:ahLst/>
              <a:cxnLst/>
              <a:rect l="l" t="t" r="r" b="b"/>
              <a:pathLst>
                <a:path w="2623185" h="1870075">
                  <a:moveTo>
                    <a:pt x="1311300" y="0"/>
                  </a:moveTo>
                  <a:lnTo>
                    <a:pt x="1255874" y="820"/>
                  </a:lnTo>
                  <a:lnTo>
                    <a:pt x="1201033" y="3259"/>
                  </a:lnTo>
                  <a:lnTo>
                    <a:pt x="1146824" y="7284"/>
                  </a:lnTo>
                  <a:lnTo>
                    <a:pt x="1093293" y="12863"/>
                  </a:lnTo>
                  <a:lnTo>
                    <a:pt x="1040483" y="19964"/>
                  </a:lnTo>
                  <a:lnTo>
                    <a:pt x="988442" y="28553"/>
                  </a:lnTo>
                  <a:lnTo>
                    <a:pt x="937215" y="38599"/>
                  </a:lnTo>
                  <a:lnTo>
                    <a:pt x="886847" y="50069"/>
                  </a:lnTo>
                  <a:lnTo>
                    <a:pt x="837383" y="62931"/>
                  </a:lnTo>
                  <a:lnTo>
                    <a:pt x="788870" y="77152"/>
                  </a:lnTo>
                  <a:lnTo>
                    <a:pt x="741352" y="92699"/>
                  </a:lnTo>
                  <a:lnTo>
                    <a:pt x="694876" y="109541"/>
                  </a:lnTo>
                  <a:lnTo>
                    <a:pt x="649487" y="127644"/>
                  </a:lnTo>
                  <a:lnTo>
                    <a:pt x="605230" y="146976"/>
                  </a:lnTo>
                  <a:lnTo>
                    <a:pt x="562151" y="167506"/>
                  </a:lnTo>
                  <a:lnTo>
                    <a:pt x="520295" y="189199"/>
                  </a:lnTo>
                  <a:lnTo>
                    <a:pt x="479708" y="212025"/>
                  </a:lnTo>
                  <a:lnTo>
                    <a:pt x="440436" y="235950"/>
                  </a:lnTo>
                  <a:lnTo>
                    <a:pt x="402524" y="260941"/>
                  </a:lnTo>
                  <a:lnTo>
                    <a:pt x="366017" y="286968"/>
                  </a:lnTo>
                  <a:lnTo>
                    <a:pt x="330962" y="313996"/>
                  </a:lnTo>
                  <a:lnTo>
                    <a:pt x="297403" y="341994"/>
                  </a:lnTo>
                  <a:lnTo>
                    <a:pt x="265386" y="370929"/>
                  </a:lnTo>
                  <a:lnTo>
                    <a:pt x="234956" y="400769"/>
                  </a:lnTo>
                  <a:lnTo>
                    <a:pt x="206160" y="431481"/>
                  </a:lnTo>
                  <a:lnTo>
                    <a:pt x="179043" y="463032"/>
                  </a:lnTo>
                  <a:lnTo>
                    <a:pt x="153650" y="495391"/>
                  </a:lnTo>
                  <a:lnTo>
                    <a:pt x="130027" y="528524"/>
                  </a:lnTo>
                  <a:lnTo>
                    <a:pt x="108219" y="562400"/>
                  </a:lnTo>
                  <a:lnTo>
                    <a:pt x="88272" y="596986"/>
                  </a:lnTo>
                  <a:lnTo>
                    <a:pt x="70231" y="632249"/>
                  </a:lnTo>
                  <a:lnTo>
                    <a:pt x="54143" y="668158"/>
                  </a:lnTo>
                  <a:lnTo>
                    <a:pt x="40051" y="704678"/>
                  </a:lnTo>
                  <a:lnTo>
                    <a:pt x="28003" y="741779"/>
                  </a:lnTo>
                  <a:lnTo>
                    <a:pt x="18043" y="779427"/>
                  </a:lnTo>
                  <a:lnTo>
                    <a:pt x="10217" y="817590"/>
                  </a:lnTo>
                  <a:lnTo>
                    <a:pt x="4571" y="856236"/>
                  </a:lnTo>
                  <a:lnTo>
                    <a:pt x="1150" y="895333"/>
                  </a:lnTo>
                  <a:lnTo>
                    <a:pt x="0" y="934846"/>
                  </a:lnTo>
                  <a:lnTo>
                    <a:pt x="1150" y="974370"/>
                  </a:lnTo>
                  <a:lnTo>
                    <a:pt x="4571" y="1013474"/>
                  </a:lnTo>
                  <a:lnTo>
                    <a:pt x="10217" y="1052128"/>
                  </a:lnTo>
                  <a:lnTo>
                    <a:pt x="18043" y="1090297"/>
                  </a:lnTo>
                  <a:lnTo>
                    <a:pt x="28003" y="1127951"/>
                  </a:lnTo>
                  <a:lnTo>
                    <a:pt x="40051" y="1165057"/>
                  </a:lnTo>
                  <a:lnTo>
                    <a:pt x="54143" y="1201581"/>
                  </a:lnTo>
                  <a:lnTo>
                    <a:pt x="70231" y="1237493"/>
                  </a:lnTo>
                  <a:lnTo>
                    <a:pt x="88272" y="1272759"/>
                  </a:lnTo>
                  <a:lnTo>
                    <a:pt x="108219" y="1307347"/>
                  </a:lnTo>
                  <a:lnTo>
                    <a:pt x="130027" y="1341224"/>
                  </a:lnTo>
                  <a:lnTo>
                    <a:pt x="153650" y="1374358"/>
                  </a:lnTo>
                  <a:lnTo>
                    <a:pt x="179043" y="1406717"/>
                  </a:lnTo>
                  <a:lnTo>
                    <a:pt x="206160" y="1438269"/>
                  </a:lnTo>
                  <a:lnTo>
                    <a:pt x="234956" y="1468980"/>
                  </a:lnTo>
                  <a:lnTo>
                    <a:pt x="265386" y="1498818"/>
                  </a:lnTo>
                  <a:lnTo>
                    <a:pt x="297403" y="1527752"/>
                  </a:lnTo>
                  <a:lnTo>
                    <a:pt x="330962" y="1555748"/>
                  </a:lnTo>
                  <a:lnTo>
                    <a:pt x="366017" y="1582774"/>
                  </a:lnTo>
                  <a:lnTo>
                    <a:pt x="402524" y="1608798"/>
                  </a:lnTo>
                  <a:lnTo>
                    <a:pt x="440436" y="1633787"/>
                  </a:lnTo>
                  <a:lnTo>
                    <a:pt x="479708" y="1657709"/>
                  </a:lnTo>
                  <a:lnTo>
                    <a:pt x="520295" y="1680532"/>
                  </a:lnTo>
                  <a:lnTo>
                    <a:pt x="562151" y="1702222"/>
                  </a:lnTo>
                  <a:lnTo>
                    <a:pt x="605230" y="1722748"/>
                  </a:lnTo>
                  <a:lnTo>
                    <a:pt x="649487" y="1742077"/>
                  </a:lnTo>
                  <a:lnTo>
                    <a:pt x="694876" y="1760177"/>
                  </a:lnTo>
                  <a:lnTo>
                    <a:pt x="741352" y="1777016"/>
                  </a:lnTo>
                  <a:lnTo>
                    <a:pt x="788870" y="1792560"/>
                  </a:lnTo>
                  <a:lnTo>
                    <a:pt x="837383" y="1806778"/>
                  </a:lnTo>
                  <a:lnTo>
                    <a:pt x="886847" y="1819636"/>
                  </a:lnTo>
                  <a:lnTo>
                    <a:pt x="937215" y="1831104"/>
                  </a:lnTo>
                  <a:lnTo>
                    <a:pt x="988442" y="1841147"/>
                  </a:lnTo>
                  <a:lnTo>
                    <a:pt x="1040483" y="1849735"/>
                  </a:lnTo>
                  <a:lnTo>
                    <a:pt x="1093293" y="1856833"/>
                  </a:lnTo>
                  <a:lnTo>
                    <a:pt x="1146824" y="1862411"/>
                  </a:lnTo>
                  <a:lnTo>
                    <a:pt x="1201033" y="1866435"/>
                  </a:lnTo>
                  <a:lnTo>
                    <a:pt x="1255874" y="1868874"/>
                  </a:lnTo>
                  <a:lnTo>
                    <a:pt x="1311300" y="1869693"/>
                  </a:lnTo>
                  <a:lnTo>
                    <a:pt x="1366735" y="1868874"/>
                  </a:lnTo>
                  <a:lnTo>
                    <a:pt x="1421584" y="1866435"/>
                  </a:lnTo>
                  <a:lnTo>
                    <a:pt x="1475800" y="1862411"/>
                  </a:lnTo>
                  <a:lnTo>
                    <a:pt x="1529338" y="1856833"/>
                  </a:lnTo>
                  <a:lnTo>
                    <a:pt x="1582152" y="1849735"/>
                  </a:lnTo>
                  <a:lnTo>
                    <a:pt x="1634198" y="1841147"/>
                  </a:lnTo>
                  <a:lnTo>
                    <a:pt x="1685429" y="1831104"/>
                  </a:lnTo>
                  <a:lnTo>
                    <a:pt x="1735800" y="1819636"/>
                  </a:lnTo>
                  <a:lnTo>
                    <a:pt x="1785265" y="1806778"/>
                  </a:lnTo>
                  <a:lnTo>
                    <a:pt x="1833780" y="1792560"/>
                  </a:lnTo>
                  <a:lnTo>
                    <a:pt x="1881298" y="1777016"/>
                  </a:lnTo>
                  <a:lnTo>
                    <a:pt x="1927774" y="1760177"/>
                  </a:lnTo>
                  <a:lnTo>
                    <a:pt x="1973163" y="1742077"/>
                  </a:lnTo>
                  <a:lnTo>
                    <a:pt x="2017419" y="1722748"/>
                  </a:lnTo>
                  <a:lnTo>
                    <a:pt x="2060496" y="1702222"/>
                  </a:lnTo>
                  <a:lnTo>
                    <a:pt x="2102350" y="1680532"/>
                  </a:lnTo>
                  <a:lnTo>
                    <a:pt x="2142934" y="1657709"/>
                  </a:lnTo>
                  <a:lnTo>
                    <a:pt x="2182203" y="1633787"/>
                  </a:lnTo>
                  <a:lnTo>
                    <a:pt x="2220113" y="1608798"/>
                  </a:lnTo>
                  <a:lnTo>
                    <a:pt x="2256616" y="1582774"/>
                  </a:lnTo>
                  <a:lnTo>
                    <a:pt x="2291668" y="1555748"/>
                  </a:lnTo>
                  <a:lnTo>
                    <a:pt x="2325223" y="1527752"/>
                  </a:lnTo>
                  <a:lnTo>
                    <a:pt x="2357236" y="1498818"/>
                  </a:lnTo>
                  <a:lnTo>
                    <a:pt x="2387661" y="1468980"/>
                  </a:lnTo>
                  <a:lnTo>
                    <a:pt x="2416453" y="1438269"/>
                  </a:lnTo>
                  <a:lnTo>
                    <a:pt x="2443566" y="1406717"/>
                  </a:lnTo>
                  <a:lnTo>
                    <a:pt x="2468955" y="1374358"/>
                  </a:lnTo>
                  <a:lnTo>
                    <a:pt x="2492574" y="1341224"/>
                  </a:lnTo>
                  <a:lnTo>
                    <a:pt x="2514378" y="1307347"/>
                  </a:lnTo>
                  <a:lnTo>
                    <a:pt x="2534321" y="1272759"/>
                  </a:lnTo>
                  <a:lnTo>
                    <a:pt x="2552359" y="1237493"/>
                  </a:lnTo>
                  <a:lnTo>
                    <a:pt x="2568444" y="1201581"/>
                  </a:lnTo>
                  <a:lnTo>
                    <a:pt x="2582532" y="1165057"/>
                  </a:lnTo>
                  <a:lnTo>
                    <a:pt x="2594578" y="1127951"/>
                  </a:lnTo>
                  <a:lnTo>
                    <a:pt x="2604536" y="1090297"/>
                  </a:lnTo>
                  <a:lnTo>
                    <a:pt x="2612360" y="1052128"/>
                  </a:lnTo>
                  <a:lnTo>
                    <a:pt x="2618004" y="1013474"/>
                  </a:lnTo>
                  <a:lnTo>
                    <a:pt x="2621425" y="974370"/>
                  </a:lnTo>
                  <a:lnTo>
                    <a:pt x="2622575" y="934846"/>
                  </a:lnTo>
                  <a:lnTo>
                    <a:pt x="2621425" y="895333"/>
                  </a:lnTo>
                  <a:lnTo>
                    <a:pt x="2618004" y="856236"/>
                  </a:lnTo>
                  <a:lnTo>
                    <a:pt x="2612360" y="817590"/>
                  </a:lnTo>
                  <a:lnTo>
                    <a:pt x="2604536" y="779427"/>
                  </a:lnTo>
                  <a:lnTo>
                    <a:pt x="2594578" y="741779"/>
                  </a:lnTo>
                  <a:lnTo>
                    <a:pt x="2582532" y="704678"/>
                  </a:lnTo>
                  <a:lnTo>
                    <a:pt x="2568444" y="668158"/>
                  </a:lnTo>
                  <a:lnTo>
                    <a:pt x="2552359" y="632249"/>
                  </a:lnTo>
                  <a:lnTo>
                    <a:pt x="2534321" y="596986"/>
                  </a:lnTo>
                  <a:lnTo>
                    <a:pt x="2514378" y="562400"/>
                  </a:lnTo>
                  <a:lnTo>
                    <a:pt x="2492574" y="528524"/>
                  </a:lnTo>
                  <a:lnTo>
                    <a:pt x="2468955" y="495391"/>
                  </a:lnTo>
                  <a:lnTo>
                    <a:pt x="2443566" y="463032"/>
                  </a:lnTo>
                  <a:lnTo>
                    <a:pt x="2416453" y="431481"/>
                  </a:lnTo>
                  <a:lnTo>
                    <a:pt x="2387661" y="400769"/>
                  </a:lnTo>
                  <a:lnTo>
                    <a:pt x="2357236" y="370929"/>
                  </a:lnTo>
                  <a:lnTo>
                    <a:pt x="2325223" y="341994"/>
                  </a:lnTo>
                  <a:lnTo>
                    <a:pt x="2291668" y="313996"/>
                  </a:lnTo>
                  <a:lnTo>
                    <a:pt x="2256616" y="286968"/>
                  </a:lnTo>
                  <a:lnTo>
                    <a:pt x="2220113" y="260941"/>
                  </a:lnTo>
                  <a:lnTo>
                    <a:pt x="2182203" y="235950"/>
                  </a:lnTo>
                  <a:lnTo>
                    <a:pt x="2142934" y="212025"/>
                  </a:lnTo>
                  <a:lnTo>
                    <a:pt x="2102350" y="189199"/>
                  </a:lnTo>
                  <a:lnTo>
                    <a:pt x="2060496" y="167506"/>
                  </a:lnTo>
                  <a:lnTo>
                    <a:pt x="2017419" y="146976"/>
                  </a:lnTo>
                  <a:lnTo>
                    <a:pt x="1973163" y="127644"/>
                  </a:lnTo>
                  <a:lnTo>
                    <a:pt x="1927774" y="109541"/>
                  </a:lnTo>
                  <a:lnTo>
                    <a:pt x="1881298" y="92699"/>
                  </a:lnTo>
                  <a:lnTo>
                    <a:pt x="1833780" y="77152"/>
                  </a:lnTo>
                  <a:lnTo>
                    <a:pt x="1785265" y="62931"/>
                  </a:lnTo>
                  <a:lnTo>
                    <a:pt x="1735800" y="50069"/>
                  </a:lnTo>
                  <a:lnTo>
                    <a:pt x="1685429" y="38599"/>
                  </a:lnTo>
                  <a:lnTo>
                    <a:pt x="1634198" y="28553"/>
                  </a:lnTo>
                  <a:lnTo>
                    <a:pt x="1582152" y="19964"/>
                  </a:lnTo>
                  <a:lnTo>
                    <a:pt x="1529338" y="12863"/>
                  </a:lnTo>
                  <a:lnTo>
                    <a:pt x="1475800" y="7284"/>
                  </a:lnTo>
                  <a:lnTo>
                    <a:pt x="1421584" y="3259"/>
                  </a:lnTo>
                  <a:lnTo>
                    <a:pt x="1366735" y="820"/>
                  </a:lnTo>
                  <a:lnTo>
                    <a:pt x="1311300" y="0"/>
                  </a:lnTo>
                  <a:close/>
                </a:path>
              </a:pathLst>
            </a:custGeom>
            <a:solidFill>
              <a:srgbClr val="5B9BD4"/>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6" name="object 26"/>
            <p:cNvSpPr/>
            <p:nvPr/>
          </p:nvSpPr>
          <p:spPr>
            <a:xfrm>
              <a:off x="704316" y="2691383"/>
              <a:ext cx="2623185" cy="1870075"/>
            </a:xfrm>
            <a:custGeom>
              <a:avLst/>
              <a:gdLst/>
              <a:ahLst/>
              <a:cxnLst/>
              <a:rect l="l" t="t" r="r" b="b"/>
              <a:pathLst>
                <a:path w="2623185" h="1870075">
                  <a:moveTo>
                    <a:pt x="0" y="934846"/>
                  </a:moveTo>
                  <a:lnTo>
                    <a:pt x="1150" y="895333"/>
                  </a:lnTo>
                  <a:lnTo>
                    <a:pt x="4571" y="856236"/>
                  </a:lnTo>
                  <a:lnTo>
                    <a:pt x="10217" y="817590"/>
                  </a:lnTo>
                  <a:lnTo>
                    <a:pt x="18043" y="779427"/>
                  </a:lnTo>
                  <a:lnTo>
                    <a:pt x="28003" y="741779"/>
                  </a:lnTo>
                  <a:lnTo>
                    <a:pt x="40051" y="704678"/>
                  </a:lnTo>
                  <a:lnTo>
                    <a:pt x="54143" y="668158"/>
                  </a:lnTo>
                  <a:lnTo>
                    <a:pt x="70231" y="632249"/>
                  </a:lnTo>
                  <a:lnTo>
                    <a:pt x="88272" y="596986"/>
                  </a:lnTo>
                  <a:lnTo>
                    <a:pt x="108219" y="562400"/>
                  </a:lnTo>
                  <a:lnTo>
                    <a:pt x="130027" y="528524"/>
                  </a:lnTo>
                  <a:lnTo>
                    <a:pt x="153650" y="495391"/>
                  </a:lnTo>
                  <a:lnTo>
                    <a:pt x="179043" y="463032"/>
                  </a:lnTo>
                  <a:lnTo>
                    <a:pt x="206160" y="431481"/>
                  </a:lnTo>
                  <a:lnTo>
                    <a:pt x="234956" y="400769"/>
                  </a:lnTo>
                  <a:lnTo>
                    <a:pt x="265386" y="370929"/>
                  </a:lnTo>
                  <a:lnTo>
                    <a:pt x="297403" y="341994"/>
                  </a:lnTo>
                  <a:lnTo>
                    <a:pt x="330962" y="313996"/>
                  </a:lnTo>
                  <a:lnTo>
                    <a:pt x="366017" y="286968"/>
                  </a:lnTo>
                  <a:lnTo>
                    <a:pt x="402524" y="260941"/>
                  </a:lnTo>
                  <a:lnTo>
                    <a:pt x="440436" y="235950"/>
                  </a:lnTo>
                  <a:lnTo>
                    <a:pt x="479708" y="212025"/>
                  </a:lnTo>
                  <a:lnTo>
                    <a:pt x="520295" y="189199"/>
                  </a:lnTo>
                  <a:lnTo>
                    <a:pt x="562151" y="167506"/>
                  </a:lnTo>
                  <a:lnTo>
                    <a:pt x="605230" y="146976"/>
                  </a:lnTo>
                  <a:lnTo>
                    <a:pt x="649487" y="127644"/>
                  </a:lnTo>
                  <a:lnTo>
                    <a:pt x="694876" y="109541"/>
                  </a:lnTo>
                  <a:lnTo>
                    <a:pt x="741352" y="92699"/>
                  </a:lnTo>
                  <a:lnTo>
                    <a:pt x="788870" y="77152"/>
                  </a:lnTo>
                  <a:lnTo>
                    <a:pt x="837383" y="62931"/>
                  </a:lnTo>
                  <a:lnTo>
                    <a:pt x="886847" y="50069"/>
                  </a:lnTo>
                  <a:lnTo>
                    <a:pt x="937215" y="38599"/>
                  </a:lnTo>
                  <a:lnTo>
                    <a:pt x="988442" y="28553"/>
                  </a:lnTo>
                  <a:lnTo>
                    <a:pt x="1040483" y="19964"/>
                  </a:lnTo>
                  <a:lnTo>
                    <a:pt x="1093293" y="12863"/>
                  </a:lnTo>
                  <a:lnTo>
                    <a:pt x="1146824" y="7284"/>
                  </a:lnTo>
                  <a:lnTo>
                    <a:pt x="1201033" y="3259"/>
                  </a:lnTo>
                  <a:lnTo>
                    <a:pt x="1255874" y="820"/>
                  </a:lnTo>
                  <a:lnTo>
                    <a:pt x="1311300" y="0"/>
                  </a:lnTo>
                  <a:lnTo>
                    <a:pt x="1366735" y="820"/>
                  </a:lnTo>
                  <a:lnTo>
                    <a:pt x="1421584" y="3259"/>
                  </a:lnTo>
                  <a:lnTo>
                    <a:pt x="1475800" y="7284"/>
                  </a:lnTo>
                  <a:lnTo>
                    <a:pt x="1529338" y="12863"/>
                  </a:lnTo>
                  <a:lnTo>
                    <a:pt x="1582152" y="19964"/>
                  </a:lnTo>
                  <a:lnTo>
                    <a:pt x="1634198" y="28553"/>
                  </a:lnTo>
                  <a:lnTo>
                    <a:pt x="1685429" y="38599"/>
                  </a:lnTo>
                  <a:lnTo>
                    <a:pt x="1735800" y="50069"/>
                  </a:lnTo>
                  <a:lnTo>
                    <a:pt x="1785265" y="62931"/>
                  </a:lnTo>
                  <a:lnTo>
                    <a:pt x="1833780" y="77152"/>
                  </a:lnTo>
                  <a:lnTo>
                    <a:pt x="1881298" y="92699"/>
                  </a:lnTo>
                  <a:lnTo>
                    <a:pt x="1927774" y="109541"/>
                  </a:lnTo>
                  <a:lnTo>
                    <a:pt x="1973163" y="127644"/>
                  </a:lnTo>
                  <a:lnTo>
                    <a:pt x="2017419" y="146976"/>
                  </a:lnTo>
                  <a:lnTo>
                    <a:pt x="2060496" y="167506"/>
                  </a:lnTo>
                  <a:lnTo>
                    <a:pt x="2102350" y="189199"/>
                  </a:lnTo>
                  <a:lnTo>
                    <a:pt x="2142934" y="212025"/>
                  </a:lnTo>
                  <a:lnTo>
                    <a:pt x="2182203" y="235950"/>
                  </a:lnTo>
                  <a:lnTo>
                    <a:pt x="2220113" y="260941"/>
                  </a:lnTo>
                  <a:lnTo>
                    <a:pt x="2256616" y="286968"/>
                  </a:lnTo>
                  <a:lnTo>
                    <a:pt x="2291668" y="313996"/>
                  </a:lnTo>
                  <a:lnTo>
                    <a:pt x="2325223" y="341994"/>
                  </a:lnTo>
                  <a:lnTo>
                    <a:pt x="2357236" y="370929"/>
                  </a:lnTo>
                  <a:lnTo>
                    <a:pt x="2387661" y="400769"/>
                  </a:lnTo>
                  <a:lnTo>
                    <a:pt x="2416453" y="431481"/>
                  </a:lnTo>
                  <a:lnTo>
                    <a:pt x="2443566" y="463032"/>
                  </a:lnTo>
                  <a:lnTo>
                    <a:pt x="2468955" y="495391"/>
                  </a:lnTo>
                  <a:lnTo>
                    <a:pt x="2492574" y="528524"/>
                  </a:lnTo>
                  <a:lnTo>
                    <a:pt x="2514378" y="562400"/>
                  </a:lnTo>
                  <a:lnTo>
                    <a:pt x="2534321" y="596986"/>
                  </a:lnTo>
                  <a:lnTo>
                    <a:pt x="2552359" y="632249"/>
                  </a:lnTo>
                  <a:lnTo>
                    <a:pt x="2568444" y="668158"/>
                  </a:lnTo>
                  <a:lnTo>
                    <a:pt x="2582532" y="704678"/>
                  </a:lnTo>
                  <a:lnTo>
                    <a:pt x="2594578" y="741779"/>
                  </a:lnTo>
                  <a:lnTo>
                    <a:pt x="2604536" y="779427"/>
                  </a:lnTo>
                  <a:lnTo>
                    <a:pt x="2612360" y="817590"/>
                  </a:lnTo>
                  <a:lnTo>
                    <a:pt x="2618004" y="856236"/>
                  </a:lnTo>
                  <a:lnTo>
                    <a:pt x="2621425" y="895333"/>
                  </a:lnTo>
                  <a:lnTo>
                    <a:pt x="2622575" y="934846"/>
                  </a:lnTo>
                  <a:lnTo>
                    <a:pt x="2621425" y="974370"/>
                  </a:lnTo>
                  <a:lnTo>
                    <a:pt x="2618004" y="1013474"/>
                  </a:lnTo>
                  <a:lnTo>
                    <a:pt x="2612360" y="1052128"/>
                  </a:lnTo>
                  <a:lnTo>
                    <a:pt x="2604536" y="1090297"/>
                  </a:lnTo>
                  <a:lnTo>
                    <a:pt x="2594578" y="1127951"/>
                  </a:lnTo>
                  <a:lnTo>
                    <a:pt x="2582532" y="1165057"/>
                  </a:lnTo>
                  <a:lnTo>
                    <a:pt x="2568444" y="1201581"/>
                  </a:lnTo>
                  <a:lnTo>
                    <a:pt x="2552359" y="1237493"/>
                  </a:lnTo>
                  <a:lnTo>
                    <a:pt x="2534321" y="1272759"/>
                  </a:lnTo>
                  <a:lnTo>
                    <a:pt x="2514378" y="1307347"/>
                  </a:lnTo>
                  <a:lnTo>
                    <a:pt x="2492574" y="1341224"/>
                  </a:lnTo>
                  <a:lnTo>
                    <a:pt x="2468955" y="1374358"/>
                  </a:lnTo>
                  <a:lnTo>
                    <a:pt x="2443566" y="1406717"/>
                  </a:lnTo>
                  <a:lnTo>
                    <a:pt x="2416453" y="1438269"/>
                  </a:lnTo>
                  <a:lnTo>
                    <a:pt x="2387661" y="1468980"/>
                  </a:lnTo>
                  <a:lnTo>
                    <a:pt x="2357236" y="1498818"/>
                  </a:lnTo>
                  <a:lnTo>
                    <a:pt x="2325223" y="1527752"/>
                  </a:lnTo>
                  <a:lnTo>
                    <a:pt x="2291668" y="1555748"/>
                  </a:lnTo>
                  <a:lnTo>
                    <a:pt x="2256616" y="1582774"/>
                  </a:lnTo>
                  <a:lnTo>
                    <a:pt x="2220113" y="1608798"/>
                  </a:lnTo>
                  <a:lnTo>
                    <a:pt x="2182203" y="1633787"/>
                  </a:lnTo>
                  <a:lnTo>
                    <a:pt x="2142934" y="1657709"/>
                  </a:lnTo>
                  <a:lnTo>
                    <a:pt x="2102350" y="1680532"/>
                  </a:lnTo>
                  <a:lnTo>
                    <a:pt x="2060496" y="1702222"/>
                  </a:lnTo>
                  <a:lnTo>
                    <a:pt x="2017419" y="1722748"/>
                  </a:lnTo>
                  <a:lnTo>
                    <a:pt x="1973163" y="1742077"/>
                  </a:lnTo>
                  <a:lnTo>
                    <a:pt x="1927774" y="1760177"/>
                  </a:lnTo>
                  <a:lnTo>
                    <a:pt x="1881298" y="1777016"/>
                  </a:lnTo>
                  <a:lnTo>
                    <a:pt x="1833780" y="1792560"/>
                  </a:lnTo>
                  <a:lnTo>
                    <a:pt x="1785265" y="1806778"/>
                  </a:lnTo>
                  <a:lnTo>
                    <a:pt x="1735800" y="1819636"/>
                  </a:lnTo>
                  <a:lnTo>
                    <a:pt x="1685429" y="1831104"/>
                  </a:lnTo>
                  <a:lnTo>
                    <a:pt x="1634198" y="1841147"/>
                  </a:lnTo>
                  <a:lnTo>
                    <a:pt x="1582152" y="1849735"/>
                  </a:lnTo>
                  <a:lnTo>
                    <a:pt x="1529338" y="1856833"/>
                  </a:lnTo>
                  <a:lnTo>
                    <a:pt x="1475800" y="1862411"/>
                  </a:lnTo>
                  <a:lnTo>
                    <a:pt x="1421584" y="1866435"/>
                  </a:lnTo>
                  <a:lnTo>
                    <a:pt x="1366735" y="1868874"/>
                  </a:lnTo>
                  <a:lnTo>
                    <a:pt x="1311300" y="1869693"/>
                  </a:lnTo>
                  <a:lnTo>
                    <a:pt x="1255874" y="1868874"/>
                  </a:lnTo>
                  <a:lnTo>
                    <a:pt x="1201033" y="1866435"/>
                  </a:lnTo>
                  <a:lnTo>
                    <a:pt x="1146824" y="1862411"/>
                  </a:lnTo>
                  <a:lnTo>
                    <a:pt x="1093293" y="1856833"/>
                  </a:lnTo>
                  <a:lnTo>
                    <a:pt x="1040483" y="1849735"/>
                  </a:lnTo>
                  <a:lnTo>
                    <a:pt x="988442" y="1841147"/>
                  </a:lnTo>
                  <a:lnTo>
                    <a:pt x="937215" y="1831104"/>
                  </a:lnTo>
                  <a:lnTo>
                    <a:pt x="886847" y="1819636"/>
                  </a:lnTo>
                  <a:lnTo>
                    <a:pt x="837383" y="1806778"/>
                  </a:lnTo>
                  <a:lnTo>
                    <a:pt x="788870" y="1792560"/>
                  </a:lnTo>
                  <a:lnTo>
                    <a:pt x="741352" y="1777016"/>
                  </a:lnTo>
                  <a:lnTo>
                    <a:pt x="694876" y="1760177"/>
                  </a:lnTo>
                  <a:lnTo>
                    <a:pt x="649487" y="1742077"/>
                  </a:lnTo>
                  <a:lnTo>
                    <a:pt x="605230" y="1722748"/>
                  </a:lnTo>
                  <a:lnTo>
                    <a:pt x="562151" y="1702222"/>
                  </a:lnTo>
                  <a:lnTo>
                    <a:pt x="520295" y="1680532"/>
                  </a:lnTo>
                  <a:lnTo>
                    <a:pt x="479708" y="1657709"/>
                  </a:lnTo>
                  <a:lnTo>
                    <a:pt x="440436" y="1633787"/>
                  </a:lnTo>
                  <a:lnTo>
                    <a:pt x="402524" y="1608798"/>
                  </a:lnTo>
                  <a:lnTo>
                    <a:pt x="366017" y="1582774"/>
                  </a:lnTo>
                  <a:lnTo>
                    <a:pt x="330962" y="1555748"/>
                  </a:lnTo>
                  <a:lnTo>
                    <a:pt x="297403" y="1527752"/>
                  </a:lnTo>
                  <a:lnTo>
                    <a:pt x="265386" y="1498818"/>
                  </a:lnTo>
                  <a:lnTo>
                    <a:pt x="234956" y="1468980"/>
                  </a:lnTo>
                  <a:lnTo>
                    <a:pt x="206160" y="1438269"/>
                  </a:lnTo>
                  <a:lnTo>
                    <a:pt x="179043" y="1406717"/>
                  </a:lnTo>
                  <a:lnTo>
                    <a:pt x="153650" y="1374358"/>
                  </a:lnTo>
                  <a:lnTo>
                    <a:pt x="130027" y="1341224"/>
                  </a:lnTo>
                  <a:lnTo>
                    <a:pt x="108219" y="1307347"/>
                  </a:lnTo>
                  <a:lnTo>
                    <a:pt x="88272" y="1272759"/>
                  </a:lnTo>
                  <a:lnTo>
                    <a:pt x="70231" y="1237493"/>
                  </a:lnTo>
                  <a:lnTo>
                    <a:pt x="54143" y="1201581"/>
                  </a:lnTo>
                  <a:lnTo>
                    <a:pt x="40051" y="1165057"/>
                  </a:lnTo>
                  <a:lnTo>
                    <a:pt x="28003" y="1127951"/>
                  </a:lnTo>
                  <a:lnTo>
                    <a:pt x="18043" y="1090297"/>
                  </a:lnTo>
                  <a:lnTo>
                    <a:pt x="10217" y="1052128"/>
                  </a:lnTo>
                  <a:lnTo>
                    <a:pt x="4571" y="1013474"/>
                  </a:lnTo>
                  <a:lnTo>
                    <a:pt x="1150" y="974370"/>
                  </a:lnTo>
                  <a:lnTo>
                    <a:pt x="0" y="934846"/>
                  </a:lnTo>
                  <a:close/>
                </a:path>
              </a:pathLst>
            </a:custGeom>
            <a:ln w="12700">
              <a:solidFill>
                <a:srgbClr val="FFFF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27" name="object 27"/>
          <p:cNvSpPr txBox="1"/>
          <p:nvPr/>
        </p:nvSpPr>
        <p:spPr>
          <a:xfrm>
            <a:off x="1119123" y="3090129"/>
            <a:ext cx="1764030" cy="1207770"/>
          </a:xfrm>
          <a:prstGeom prst="rect">
            <a:avLst/>
          </a:prstGeom>
        </p:spPr>
        <p:txBody>
          <a:bodyPr vert="horz" wrap="square" lIns="0" tIns="39369" rIns="0" bIns="0" rtlCol="0">
            <a:spAutoFit/>
          </a:bodyPr>
          <a:lstStyle/>
          <a:p>
            <a:pPr marL="12700" marR="5080" lvl="0" indent="1905" algn="ctr" defTabSz="914400" rtl="0" eaLnBrk="1" fontAlgn="auto" latinLnBrk="0" hangingPunct="1">
              <a:lnSpc>
                <a:spcPct val="90300"/>
              </a:lnSpc>
              <a:spcBef>
                <a:spcPts val="309"/>
              </a:spcBef>
              <a:spcAft>
                <a:spcPts val="0"/>
              </a:spcAft>
              <a:buClrTx/>
              <a:buSzTx/>
              <a:buFontTx/>
              <a:buNone/>
              <a:tabLst/>
              <a:defRPr/>
            </a:pPr>
            <a:r>
              <a:rPr kumimoji="0" sz="1800" b="1" i="0" u="none" strike="noStrike" kern="1200" cap="none" spc="-20" normalizeH="0" baseline="0" noProof="0" dirty="0">
                <a:ln>
                  <a:noFill/>
                </a:ln>
                <a:solidFill>
                  <a:srgbClr val="FFFFFF"/>
                </a:solidFill>
                <a:effectLst/>
                <a:uLnTx/>
                <a:uFillTx/>
                <a:latin typeface="Calibri"/>
                <a:ea typeface="+mn-ea"/>
                <a:cs typeface="Calibri"/>
              </a:rPr>
              <a:t>Valenza  </a:t>
            </a:r>
            <a:r>
              <a:rPr kumimoji="0" sz="1800" b="1" i="0" u="none" strike="noStrike" kern="1200" cap="none" spc="-10" normalizeH="0" baseline="0" noProof="0" dirty="0">
                <a:ln>
                  <a:noFill/>
                </a:ln>
                <a:solidFill>
                  <a:srgbClr val="FFFFFF"/>
                </a:solidFill>
                <a:effectLst/>
                <a:uLnTx/>
                <a:uFillTx/>
                <a:latin typeface="Calibri"/>
                <a:ea typeface="+mn-ea"/>
                <a:cs typeface="Calibri"/>
              </a:rPr>
              <a:t>orientativa  </a:t>
            </a:r>
            <a:r>
              <a:rPr kumimoji="0" sz="1600" b="0" i="0" u="none" strike="noStrike" kern="1200" cap="none" spc="-20" normalizeH="0" baseline="0" noProof="0" dirty="0">
                <a:ln>
                  <a:noFill/>
                </a:ln>
                <a:solidFill>
                  <a:srgbClr val="FFFFFF"/>
                </a:solidFill>
                <a:effectLst/>
                <a:uLnTx/>
                <a:uFillTx/>
                <a:latin typeface="Calibri"/>
                <a:ea typeface="+mn-ea"/>
                <a:cs typeface="Calibri"/>
              </a:rPr>
              <a:t>attraverso  </a:t>
            </a:r>
            <a:r>
              <a:rPr kumimoji="0" sz="1600" b="0" i="0" u="none" strike="noStrike" kern="1200" cap="none" spc="-15" normalizeH="0" baseline="0" noProof="0" dirty="0">
                <a:ln>
                  <a:noFill/>
                </a:ln>
                <a:solidFill>
                  <a:srgbClr val="FFFFFF"/>
                </a:solidFill>
                <a:effectLst/>
                <a:uLnTx/>
                <a:uFillTx/>
                <a:latin typeface="Calibri"/>
                <a:ea typeface="+mn-ea"/>
                <a:cs typeface="Calibri"/>
              </a:rPr>
              <a:t>l’autovalutazione </a:t>
            </a:r>
            <a:r>
              <a:rPr kumimoji="0" sz="1600" b="0" i="0" u="none" strike="noStrike" kern="1200" cap="none" spc="-5" normalizeH="0" baseline="0" noProof="0" dirty="0">
                <a:ln>
                  <a:noFill/>
                </a:ln>
                <a:solidFill>
                  <a:srgbClr val="FFFFFF"/>
                </a:solidFill>
                <a:effectLst/>
                <a:uLnTx/>
                <a:uFillTx/>
                <a:latin typeface="Calibri"/>
                <a:ea typeface="+mn-ea"/>
                <a:cs typeface="Calibri"/>
              </a:rPr>
              <a:t>e</a:t>
            </a:r>
            <a:r>
              <a:rPr kumimoji="0" sz="1600" b="0" i="0" u="none" strike="noStrike" kern="1200" cap="none" spc="-65" normalizeH="0" baseline="0" noProof="0" dirty="0">
                <a:ln>
                  <a:noFill/>
                </a:ln>
                <a:solidFill>
                  <a:srgbClr val="FFFFFF"/>
                </a:solidFill>
                <a:effectLst/>
                <a:uLnTx/>
                <a:uFillTx/>
                <a:latin typeface="Calibri"/>
                <a:ea typeface="+mn-ea"/>
                <a:cs typeface="Calibri"/>
              </a:rPr>
              <a:t> </a:t>
            </a:r>
            <a:r>
              <a:rPr kumimoji="0" sz="1600" b="0" i="0" u="none" strike="noStrike" kern="1200" cap="none" spc="-5" normalizeH="0" baseline="0" noProof="0" dirty="0">
                <a:ln>
                  <a:noFill/>
                </a:ln>
                <a:solidFill>
                  <a:srgbClr val="FFFFFF"/>
                </a:solidFill>
                <a:effectLst/>
                <a:uLnTx/>
                <a:uFillTx/>
                <a:latin typeface="Calibri"/>
                <a:ea typeface="+mn-ea"/>
                <a:cs typeface="Calibri"/>
              </a:rPr>
              <a:t>la  </a:t>
            </a:r>
            <a:r>
              <a:rPr kumimoji="0" sz="1600" b="0" i="0" u="none" strike="noStrike" kern="1200" cap="none" spc="-10" normalizeH="0" baseline="0" noProof="0" dirty="0">
                <a:ln>
                  <a:noFill/>
                </a:ln>
                <a:solidFill>
                  <a:srgbClr val="FFFFFF"/>
                </a:solidFill>
                <a:effectLst/>
                <a:uLnTx/>
                <a:uFillTx/>
                <a:latin typeface="Calibri"/>
                <a:ea typeface="+mn-ea"/>
                <a:cs typeface="Calibri"/>
              </a:rPr>
              <a:t>rielaborazione</a:t>
            </a:r>
            <a:endParaRPr kumimoji="0" sz="1600" b="0" i="0" u="none" strike="noStrike" kern="1200" cap="none" spc="0" normalizeH="0" baseline="0" noProof="0" dirty="0">
              <a:ln>
                <a:noFill/>
              </a:ln>
              <a:solidFill>
                <a:prstClr val="black"/>
              </a:solidFill>
              <a:effectLst/>
              <a:uLnTx/>
              <a:uFillTx/>
              <a:latin typeface="Calibri"/>
              <a:ea typeface="+mn-ea"/>
              <a:cs typeface="Calibri"/>
            </a:endParaRPr>
          </a:p>
        </p:txBody>
      </p:sp>
      <p:sp>
        <p:nvSpPr>
          <p:cNvPr id="28" name="object 28"/>
          <p:cNvSpPr/>
          <p:nvPr/>
        </p:nvSpPr>
        <p:spPr>
          <a:xfrm>
            <a:off x="3186144" y="4838030"/>
            <a:ext cx="4789805" cy="1000125"/>
          </a:xfrm>
          <a:custGeom>
            <a:avLst/>
            <a:gdLst/>
            <a:ahLst/>
            <a:cxnLst/>
            <a:rect l="l" t="t" r="r" b="b"/>
            <a:pathLst>
              <a:path w="4789805" h="1000125">
                <a:moveTo>
                  <a:pt x="976122" y="999998"/>
                </a:moveTo>
                <a:lnTo>
                  <a:pt x="955586" y="954786"/>
                </a:lnTo>
                <a:lnTo>
                  <a:pt x="923290" y="883666"/>
                </a:lnTo>
                <a:lnTo>
                  <a:pt x="899350" y="913218"/>
                </a:lnTo>
                <a:lnTo>
                  <a:pt x="100850" y="266306"/>
                </a:lnTo>
                <a:lnTo>
                  <a:pt x="110617" y="254254"/>
                </a:lnTo>
                <a:lnTo>
                  <a:pt x="124828" y="236728"/>
                </a:lnTo>
                <a:lnTo>
                  <a:pt x="0" y="209169"/>
                </a:lnTo>
                <a:lnTo>
                  <a:pt x="52832" y="325501"/>
                </a:lnTo>
                <a:lnTo>
                  <a:pt x="76784" y="295973"/>
                </a:lnTo>
                <a:lnTo>
                  <a:pt x="875372" y="942835"/>
                </a:lnTo>
                <a:lnTo>
                  <a:pt x="851408" y="972439"/>
                </a:lnTo>
                <a:lnTo>
                  <a:pt x="976122" y="999998"/>
                </a:lnTo>
                <a:close/>
              </a:path>
              <a:path w="4789805" h="1000125">
                <a:moveTo>
                  <a:pt x="4789297" y="0"/>
                </a:moveTo>
                <a:lnTo>
                  <a:pt x="4664329" y="26924"/>
                </a:lnTo>
                <a:lnTo>
                  <a:pt x="4688167" y="56667"/>
                </a:lnTo>
                <a:lnTo>
                  <a:pt x="3675888" y="869327"/>
                </a:lnTo>
                <a:lnTo>
                  <a:pt x="3652012" y="839597"/>
                </a:lnTo>
                <a:lnTo>
                  <a:pt x="3598672" y="955675"/>
                </a:lnTo>
                <a:lnTo>
                  <a:pt x="3723640" y="928751"/>
                </a:lnTo>
                <a:lnTo>
                  <a:pt x="3709352" y="910971"/>
                </a:lnTo>
                <a:lnTo>
                  <a:pt x="3699764" y="899045"/>
                </a:lnTo>
                <a:lnTo>
                  <a:pt x="4712017" y="86398"/>
                </a:lnTo>
                <a:lnTo>
                  <a:pt x="4735830" y="116078"/>
                </a:lnTo>
                <a:lnTo>
                  <a:pt x="4768697" y="44704"/>
                </a:lnTo>
                <a:lnTo>
                  <a:pt x="4789297" y="0"/>
                </a:lnTo>
                <a:close/>
              </a:path>
            </a:pathLst>
          </a:custGeom>
          <a:solidFill>
            <a:srgbClr val="1F3863"/>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29" name="object 29"/>
          <p:cNvSpPr/>
          <p:nvPr/>
        </p:nvSpPr>
        <p:spPr>
          <a:xfrm>
            <a:off x="3011434" y="2022415"/>
            <a:ext cx="4954270" cy="1049020"/>
          </a:xfrm>
          <a:custGeom>
            <a:avLst/>
            <a:gdLst/>
            <a:ahLst/>
            <a:cxnLst/>
            <a:rect l="l" t="t" r="r" b="b"/>
            <a:pathLst>
              <a:path w="4954270" h="1049020">
                <a:moveTo>
                  <a:pt x="1190498" y="0"/>
                </a:moveTo>
                <a:lnTo>
                  <a:pt x="1065657" y="27051"/>
                </a:lnTo>
                <a:lnTo>
                  <a:pt x="1089494" y="56794"/>
                </a:lnTo>
                <a:lnTo>
                  <a:pt x="77216" y="869327"/>
                </a:lnTo>
                <a:lnTo>
                  <a:pt x="53340" y="839597"/>
                </a:lnTo>
                <a:lnTo>
                  <a:pt x="0" y="955802"/>
                </a:lnTo>
                <a:lnTo>
                  <a:pt x="124968" y="928751"/>
                </a:lnTo>
                <a:lnTo>
                  <a:pt x="110680" y="910971"/>
                </a:lnTo>
                <a:lnTo>
                  <a:pt x="101092" y="899045"/>
                </a:lnTo>
                <a:lnTo>
                  <a:pt x="1113345" y="86525"/>
                </a:lnTo>
                <a:lnTo>
                  <a:pt x="1137158" y="116205"/>
                </a:lnTo>
                <a:lnTo>
                  <a:pt x="1169911" y="44831"/>
                </a:lnTo>
                <a:lnTo>
                  <a:pt x="1190498" y="0"/>
                </a:lnTo>
                <a:close/>
              </a:path>
              <a:path w="4954270" h="1049020">
                <a:moveTo>
                  <a:pt x="4954143" y="1048893"/>
                </a:moveTo>
                <a:lnTo>
                  <a:pt x="4933607" y="1003681"/>
                </a:lnTo>
                <a:lnTo>
                  <a:pt x="4901311" y="932561"/>
                </a:lnTo>
                <a:lnTo>
                  <a:pt x="4877295" y="962164"/>
                </a:lnTo>
                <a:lnTo>
                  <a:pt x="4078681" y="315277"/>
                </a:lnTo>
                <a:lnTo>
                  <a:pt x="4088409" y="303276"/>
                </a:lnTo>
                <a:lnTo>
                  <a:pt x="4102735" y="285623"/>
                </a:lnTo>
                <a:lnTo>
                  <a:pt x="3977894" y="258064"/>
                </a:lnTo>
                <a:lnTo>
                  <a:pt x="4030726" y="374396"/>
                </a:lnTo>
                <a:lnTo>
                  <a:pt x="4054729" y="344805"/>
                </a:lnTo>
                <a:lnTo>
                  <a:pt x="4853343" y="991692"/>
                </a:lnTo>
                <a:lnTo>
                  <a:pt x="4829302" y="1021334"/>
                </a:lnTo>
                <a:lnTo>
                  <a:pt x="4954143" y="1048893"/>
                </a:lnTo>
                <a:close/>
              </a:path>
            </a:pathLst>
          </a:custGeom>
          <a:solidFill>
            <a:srgbClr val="1F3863"/>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0" name="object 30"/>
          <p:cNvSpPr txBox="1"/>
          <p:nvPr/>
        </p:nvSpPr>
        <p:spPr>
          <a:xfrm>
            <a:off x="507314" y="1303024"/>
            <a:ext cx="2820035" cy="698500"/>
          </a:xfrm>
          <a:prstGeom prst="rect">
            <a:avLst/>
          </a:prstGeom>
          <a:solidFill>
            <a:srgbClr val="FFF1CC"/>
          </a:solidFill>
          <a:ln w="12700">
            <a:solidFill>
              <a:srgbClr val="41709C"/>
            </a:solidFill>
          </a:ln>
        </p:spPr>
        <p:txBody>
          <a:bodyPr vert="horz" wrap="square" lIns="0" tIns="0" rIns="0" bIns="0" rtlCol="0">
            <a:spAutoFit/>
          </a:bodyPr>
          <a:lstStyle/>
          <a:p>
            <a:pPr marL="6985" marR="0" lvl="0" indent="0" algn="ctr" defTabSz="914400" rtl="0" eaLnBrk="1" fontAlgn="auto" latinLnBrk="0" hangingPunct="1">
              <a:lnSpc>
                <a:spcPts val="2565"/>
              </a:lnSpc>
              <a:spcBef>
                <a:spcPts val="0"/>
              </a:spcBef>
              <a:spcAft>
                <a:spcPts val="0"/>
              </a:spcAft>
              <a:buClrTx/>
              <a:buSzTx/>
              <a:buFontTx/>
              <a:buNone/>
              <a:tabLst/>
              <a:defRPr/>
            </a:pPr>
            <a:r>
              <a:rPr kumimoji="0" sz="2200" b="1" i="0" u="heavy" strike="noStrike" kern="1200" cap="none" spc="-25" normalizeH="0" baseline="0" noProof="0" dirty="0">
                <a:ln>
                  <a:noFill/>
                </a:ln>
                <a:solidFill>
                  <a:srgbClr val="2E5496"/>
                </a:solidFill>
                <a:effectLst/>
                <a:uLnTx/>
                <a:uFill>
                  <a:solidFill>
                    <a:srgbClr val="2E5496"/>
                  </a:solidFill>
                </a:uFill>
                <a:latin typeface="Calibri"/>
                <a:ea typeface="+mn-ea"/>
                <a:cs typeface="Calibri"/>
              </a:rPr>
              <a:t>Progetto</a:t>
            </a:r>
            <a:r>
              <a:rPr kumimoji="0" sz="2200" b="1" i="0" u="heavy" strike="noStrike" kern="1200" cap="none" spc="40" normalizeH="0" baseline="0" noProof="0" dirty="0">
                <a:ln>
                  <a:noFill/>
                </a:ln>
                <a:solidFill>
                  <a:srgbClr val="2E5496"/>
                </a:solidFill>
                <a:effectLst/>
                <a:uLnTx/>
                <a:uFill>
                  <a:solidFill>
                    <a:srgbClr val="2E5496"/>
                  </a:solidFill>
                </a:uFill>
                <a:latin typeface="Calibri"/>
                <a:ea typeface="+mn-ea"/>
                <a:cs typeface="Calibri"/>
              </a:rPr>
              <a:t> </a:t>
            </a:r>
            <a:r>
              <a:rPr kumimoji="0" sz="2200" b="1" i="0" u="heavy" strike="noStrike" kern="1200" cap="none" spc="-5" normalizeH="0" baseline="0" noProof="0" dirty="0">
                <a:ln>
                  <a:noFill/>
                </a:ln>
                <a:solidFill>
                  <a:srgbClr val="2E5496"/>
                </a:solidFill>
                <a:effectLst/>
                <a:uLnTx/>
                <a:uFill>
                  <a:solidFill>
                    <a:srgbClr val="2E5496"/>
                  </a:solidFill>
                </a:uFill>
                <a:latin typeface="Calibri"/>
                <a:ea typeface="+mn-ea"/>
                <a:cs typeface="Calibri"/>
              </a:rPr>
              <a:t>di</a:t>
            </a:r>
            <a:endParaRPr kumimoji="0" sz="2200" b="0" i="0" u="none" strike="noStrike" kern="1200" cap="none" spc="0" normalizeH="0" baseline="0" noProof="0" dirty="0">
              <a:ln>
                <a:noFill/>
              </a:ln>
              <a:solidFill>
                <a:prstClr val="black"/>
              </a:solidFill>
              <a:effectLst/>
              <a:uLnTx/>
              <a:uFillTx/>
              <a:latin typeface="Calibri"/>
              <a:ea typeface="+mn-ea"/>
              <a:cs typeface="Calibri"/>
            </a:endParaRPr>
          </a:p>
          <a:p>
            <a:pPr marL="6350" marR="0" lvl="0" indent="0" algn="ctr" defTabSz="914400" rtl="0" eaLnBrk="1" fontAlgn="auto" latinLnBrk="0" hangingPunct="1">
              <a:lnSpc>
                <a:spcPct val="100000"/>
              </a:lnSpc>
              <a:spcBef>
                <a:spcPts val="95"/>
              </a:spcBef>
              <a:spcAft>
                <a:spcPts val="0"/>
              </a:spcAft>
              <a:buClrTx/>
              <a:buSzTx/>
              <a:buFontTx/>
              <a:buNone/>
              <a:tabLst/>
              <a:defRPr/>
            </a:pPr>
            <a:r>
              <a:rPr kumimoji="0" sz="2200" b="1" i="0" u="heavy" strike="noStrike" kern="1200" cap="none" spc="-20" normalizeH="0" baseline="0" noProof="0" dirty="0">
                <a:ln>
                  <a:noFill/>
                </a:ln>
                <a:solidFill>
                  <a:srgbClr val="2E5496"/>
                </a:solidFill>
                <a:effectLst/>
                <a:uLnTx/>
                <a:uFill>
                  <a:solidFill>
                    <a:srgbClr val="2E5496"/>
                  </a:solidFill>
                </a:uFill>
                <a:latin typeface="Calibri"/>
                <a:ea typeface="+mn-ea"/>
                <a:cs typeface="Calibri"/>
              </a:rPr>
              <a:t>Transizione </a:t>
            </a:r>
            <a:r>
              <a:rPr kumimoji="0" sz="2200" b="1" i="0" u="heavy" strike="noStrike" kern="1200" cap="none" spc="-5" normalizeH="0" baseline="0" noProof="0" dirty="0">
                <a:ln>
                  <a:noFill/>
                </a:ln>
                <a:solidFill>
                  <a:srgbClr val="2E5496"/>
                </a:solidFill>
                <a:effectLst/>
                <a:uLnTx/>
                <a:uFill>
                  <a:solidFill>
                    <a:srgbClr val="2E5496"/>
                  </a:solidFill>
                </a:uFill>
                <a:latin typeface="Calibri"/>
                <a:ea typeface="+mn-ea"/>
                <a:cs typeface="Calibri"/>
              </a:rPr>
              <a:t>al</a:t>
            </a:r>
            <a:r>
              <a:rPr kumimoji="0" sz="2200" b="1" i="0" u="heavy" strike="noStrike" kern="1200" cap="none" spc="15" normalizeH="0" baseline="0" noProof="0" dirty="0">
                <a:ln>
                  <a:noFill/>
                </a:ln>
                <a:solidFill>
                  <a:srgbClr val="2E5496"/>
                </a:solidFill>
                <a:effectLst/>
                <a:uLnTx/>
                <a:uFill>
                  <a:solidFill>
                    <a:srgbClr val="2E5496"/>
                  </a:solidFill>
                </a:uFill>
                <a:latin typeface="Calibri"/>
                <a:ea typeface="+mn-ea"/>
                <a:cs typeface="Calibri"/>
              </a:rPr>
              <a:t> </a:t>
            </a:r>
            <a:r>
              <a:rPr kumimoji="0" sz="2200" b="1" i="0" u="heavy" strike="noStrike" kern="1200" cap="none" spc="-20" normalizeH="0" baseline="0" noProof="0" dirty="0">
                <a:ln>
                  <a:noFill/>
                </a:ln>
                <a:solidFill>
                  <a:srgbClr val="FF0000"/>
                </a:solidFill>
                <a:effectLst/>
                <a:uLnTx/>
                <a:uFill>
                  <a:solidFill>
                    <a:srgbClr val="2E5496"/>
                  </a:solidFill>
                </a:uFill>
                <a:latin typeface="Calibri"/>
                <a:ea typeface="+mn-ea"/>
                <a:cs typeface="Calibri"/>
              </a:rPr>
              <a:t>lavoro</a:t>
            </a:r>
            <a:endParaRPr kumimoji="0" sz="2200" b="0" i="0" u="none" strike="noStrike" kern="1200" cap="none" spc="0" normalizeH="0" baseline="0" noProof="0" dirty="0">
              <a:ln>
                <a:noFill/>
              </a:ln>
              <a:solidFill>
                <a:prstClr val="black"/>
              </a:solidFill>
              <a:effectLst/>
              <a:uLnTx/>
              <a:uFillTx/>
              <a:latin typeface="Calibri"/>
              <a:ea typeface="+mn-ea"/>
              <a:cs typeface="Calibri"/>
            </a:endParaRPr>
          </a:p>
        </p:txBody>
      </p:sp>
      <p:sp>
        <p:nvSpPr>
          <p:cNvPr id="31" name="object 31"/>
          <p:cNvSpPr txBox="1"/>
          <p:nvPr/>
        </p:nvSpPr>
        <p:spPr>
          <a:xfrm>
            <a:off x="612902" y="5670744"/>
            <a:ext cx="2663825" cy="701040"/>
          </a:xfrm>
          <a:prstGeom prst="rect">
            <a:avLst/>
          </a:prstGeom>
          <a:solidFill>
            <a:srgbClr val="FFF1CC"/>
          </a:solidFill>
          <a:ln w="12700">
            <a:solidFill>
              <a:srgbClr val="41709C"/>
            </a:solidFill>
          </a:ln>
        </p:spPr>
        <p:txBody>
          <a:bodyPr vert="horz" wrap="square" lIns="0" tIns="0" rIns="0" bIns="0" rtlCol="0">
            <a:spAutoFit/>
          </a:bodyPr>
          <a:lstStyle/>
          <a:p>
            <a:pPr marL="6350" marR="0" lvl="0" indent="0" algn="ctr" defTabSz="914400" rtl="0" eaLnBrk="1" fontAlgn="auto" latinLnBrk="0" hangingPunct="1">
              <a:lnSpc>
                <a:spcPts val="2580"/>
              </a:lnSpc>
              <a:spcBef>
                <a:spcPts val="0"/>
              </a:spcBef>
              <a:spcAft>
                <a:spcPts val="0"/>
              </a:spcAft>
              <a:buClrTx/>
              <a:buSzTx/>
              <a:buFontTx/>
              <a:buNone/>
              <a:tabLst/>
              <a:defRPr/>
            </a:pPr>
            <a:r>
              <a:rPr kumimoji="0" sz="2200" b="1" i="0" u="heavy" strike="noStrike" kern="1200" cap="none" spc="-25" normalizeH="0" baseline="0" noProof="0" dirty="0">
                <a:ln>
                  <a:noFill/>
                </a:ln>
                <a:solidFill>
                  <a:srgbClr val="2E5496"/>
                </a:solidFill>
                <a:effectLst/>
                <a:uLnTx/>
                <a:uFill>
                  <a:solidFill>
                    <a:srgbClr val="2E5496"/>
                  </a:solidFill>
                </a:uFill>
                <a:latin typeface="Calibri"/>
                <a:ea typeface="+mn-ea"/>
                <a:cs typeface="Calibri"/>
              </a:rPr>
              <a:t>Progetto</a:t>
            </a:r>
            <a:r>
              <a:rPr kumimoji="0" sz="2200" b="1" i="0" u="heavy" strike="noStrike" kern="1200" cap="none" spc="35" normalizeH="0" baseline="0" noProof="0" dirty="0">
                <a:ln>
                  <a:noFill/>
                </a:ln>
                <a:solidFill>
                  <a:srgbClr val="2E5496"/>
                </a:solidFill>
                <a:effectLst/>
                <a:uLnTx/>
                <a:uFill>
                  <a:solidFill>
                    <a:srgbClr val="2E5496"/>
                  </a:solidFill>
                </a:uFill>
                <a:latin typeface="Calibri"/>
                <a:ea typeface="+mn-ea"/>
                <a:cs typeface="Calibri"/>
              </a:rPr>
              <a:t> </a:t>
            </a:r>
            <a:r>
              <a:rPr kumimoji="0" sz="2200" b="1" i="0" u="heavy" strike="noStrike" kern="1200" cap="none" spc="-5" normalizeH="0" baseline="0" noProof="0" dirty="0">
                <a:ln>
                  <a:noFill/>
                </a:ln>
                <a:solidFill>
                  <a:srgbClr val="2E5496"/>
                </a:solidFill>
                <a:effectLst/>
                <a:uLnTx/>
                <a:uFill>
                  <a:solidFill>
                    <a:srgbClr val="2E5496"/>
                  </a:solidFill>
                </a:uFill>
                <a:latin typeface="Calibri"/>
                <a:ea typeface="+mn-ea"/>
                <a:cs typeface="Calibri"/>
              </a:rPr>
              <a:t>di</a:t>
            </a:r>
            <a:endParaRPr kumimoji="0" sz="2200" b="0" i="0" u="none" strike="noStrike" kern="1200" cap="none" spc="0" normalizeH="0" baseline="0" noProof="0" dirty="0">
              <a:ln>
                <a:noFill/>
              </a:ln>
              <a:solidFill>
                <a:prstClr val="black"/>
              </a:solidFill>
              <a:effectLst/>
              <a:uLnTx/>
              <a:uFillTx/>
              <a:latin typeface="Calibri"/>
              <a:ea typeface="+mn-ea"/>
              <a:cs typeface="Calibri"/>
            </a:endParaRPr>
          </a:p>
          <a:p>
            <a:pPr marL="8890" marR="0" lvl="0" indent="0" algn="ctr" defTabSz="914400" rtl="0" eaLnBrk="1" fontAlgn="auto" latinLnBrk="0" hangingPunct="1">
              <a:lnSpc>
                <a:spcPct val="100000"/>
              </a:lnSpc>
              <a:spcBef>
                <a:spcPts val="95"/>
              </a:spcBef>
              <a:spcAft>
                <a:spcPts val="0"/>
              </a:spcAft>
              <a:buClrTx/>
              <a:buSzTx/>
              <a:buFontTx/>
              <a:buNone/>
              <a:tabLst/>
              <a:defRPr/>
            </a:pPr>
            <a:r>
              <a:rPr kumimoji="0" sz="2200" b="1" i="0" u="heavy" strike="noStrike" kern="1200" cap="none" spc="-20" normalizeH="0" baseline="0" noProof="0" dirty="0" err="1">
                <a:ln>
                  <a:noFill/>
                </a:ln>
                <a:solidFill>
                  <a:srgbClr val="2E5496"/>
                </a:solidFill>
                <a:effectLst/>
                <a:uLnTx/>
                <a:uFill>
                  <a:solidFill>
                    <a:srgbClr val="2E5496"/>
                  </a:solidFill>
                </a:uFill>
                <a:latin typeface="Calibri"/>
                <a:ea typeface="+mn-ea"/>
                <a:cs typeface="Calibri"/>
              </a:rPr>
              <a:t>Transizione</a:t>
            </a:r>
            <a:r>
              <a:rPr kumimoji="0" sz="2200" b="1" i="0" u="heavy" strike="noStrike" kern="1200" cap="none" spc="-20" normalizeH="0" baseline="0" noProof="0" dirty="0">
                <a:ln>
                  <a:noFill/>
                </a:ln>
                <a:solidFill>
                  <a:srgbClr val="2E5496"/>
                </a:solidFill>
                <a:effectLst/>
                <a:uLnTx/>
                <a:uFill>
                  <a:solidFill>
                    <a:srgbClr val="2E5496"/>
                  </a:solidFill>
                </a:uFill>
                <a:latin typeface="Calibri"/>
                <a:ea typeface="+mn-ea"/>
                <a:cs typeface="Calibri"/>
              </a:rPr>
              <a:t> </a:t>
            </a:r>
            <a:r>
              <a:rPr kumimoji="0" sz="2200" b="1" i="0" u="heavy" strike="noStrike" kern="1200" cap="none" spc="-5" normalizeH="0" baseline="0" noProof="0" dirty="0">
                <a:ln>
                  <a:noFill/>
                </a:ln>
                <a:solidFill>
                  <a:srgbClr val="2E5496"/>
                </a:solidFill>
                <a:effectLst/>
                <a:uLnTx/>
                <a:uFill>
                  <a:solidFill>
                    <a:srgbClr val="2E5496"/>
                  </a:solidFill>
                </a:uFill>
                <a:latin typeface="Calibri"/>
                <a:ea typeface="+mn-ea"/>
                <a:cs typeface="Calibri"/>
              </a:rPr>
              <a:t>al</a:t>
            </a:r>
            <a:r>
              <a:rPr kumimoji="0" lang="it-IT" sz="2200" b="1" i="0" u="heavy" strike="noStrike" kern="1200" cap="none" spc="-5" normalizeH="0" baseline="0" noProof="0" dirty="0">
                <a:ln>
                  <a:noFill/>
                </a:ln>
                <a:solidFill>
                  <a:srgbClr val="2E5496"/>
                </a:solidFill>
                <a:effectLst/>
                <a:uLnTx/>
                <a:uFill>
                  <a:solidFill>
                    <a:srgbClr val="2E5496"/>
                  </a:solidFill>
                </a:uFill>
                <a:latin typeface="Calibri"/>
                <a:ea typeface="+mn-ea"/>
                <a:cs typeface="Calibri"/>
              </a:rPr>
              <a:t>lo</a:t>
            </a:r>
            <a:r>
              <a:rPr kumimoji="0" sz="2200" b="1" i="0" u="heavy" strike="noStrike" kern="1200" cap="none" spc="15" normalizeH="0" baseline="0" noProof="0" dirty="0">
                <a:ln>
                  <a:noFill/>
                </a:ln>
                <a:solidFill>
                  <a:srgbClr val="2E5496"/>
                </a:solidFill>
                <a:effectLst/>
                <a:uLnTx/>
                <a:uFill>
                  <a:solidFill>
                    <a:srgbClr val="2E5496"/>
                  </a:solidFill>
                </a:uFill>
                <a:latin typeface="Calibri"/>
                <a:ea typeface="+mn-ea"/>
                <a:cs typeface="Calibri"/>
              </a:rPr>
              <a:t> </a:t>
            </a:r>
            <a:r>
              <a:rPr kumimoji="0" sz="2200" b="1" i="0" u="heavy" strike="noStrike" kern="1200" cap="none" spc="-10" normalizeH="0" baseline="0" noProof="0" dirty="0">
                <a:ln>
                  <a:noFill/>
                </a:ln>
                <a:solidFill>
                  <a:srgbClr val="FF0000"/>
                </a:solidFill>
                <a:effectLst/>
                <a:uLnTx/>
                <a:uFill>
                  <a:solidFill>
                    <a:srgbClr val="2E5496"/>
                  </a:solidFill>
                </a:uFill>
                <a:latin typeface="Calibri"/>
                <a:ea typeface="+mn-ea"/>
                <a:cs typeface="Calibri"/>
              </a:rPr>
              <a:t>studio</a:t>
            </a:r>
            <a:endParaRPr kumimoji="0" sz="2200" b="0" i="0" u="none" strike="noStrike" kern="1200" cap="none" spc="0" normalizeH="0" baseline="0" noProof="0" dirty="0">
              <a:ln>
                <a:noFill/>
              </a:ln>
              <a:solidFill>
                <a:prstClr val="black"/>
              </a:solidFill>
              <a:effectLst/>
              <a:uLnTx/>
              <a:uFillTx/>
              <a:latin typeface="Calibri"/>
              <a:ea typeface="+mn-ea"/>
              <a:cs typeface="Calibri"/>
            </a:endParaRPr>
          </a:p>
        </p:txBody>
      </p:sp>
      <p:pic>
        <p:nvPicPr>
          <p:cNvPr id="32" name="Immagine 31">
            <a:extLst>
              <a:ext uri="{FF2B5EF4-FFF2-40B4-BE49-F238E27FC236}">
                <a16:creationId xmlns:a16="http://schemas.microsoft.com/office/drawing/2014/main" id="{03F69CEB-6B78-4811-8626-A47F24EA9EE6}"/>
              </a:ext>
            </a:extLst>
          </p:cNvPr>
          <p:cNvPicPr>
            <a:picLocks noChangeAspect="1"/>
          </p:cNvPicPr>
          <p:nvPr/>
        </p:nvPicPr>
        <p:blipFill>
          <a:blip r:embed="rId2"/>
          <a:stretch>
            <a:fillRect/>
          </a:stretch>
        </p:blipFill>
        <p:spPr>
          <a:xfrm>
            <a:off x="9904592" y="10318"/>
            <a:ext cx="2161541" cy="757504"/>
          </a:xfrm>
          <a:prstGeom prst="rect">
            <a:avLst/>
          </a:prstGeom>
        </p:spPr>
      </p:pic>
      <p:pic>
        <p:nvPicPr>
          <p:cNvPr id="33" name="Immagine 32">
            <a:extLst>
              <a:ext uri="{FF2B5EF4-FFF2-40B4-BE49-F238E27FC236}">
                <a16:creationId xmlns:a16="http://schemas.microsoft.com/office/drawing/2014/main" id="{DE7BC461-0B02-41F8-A679-F0D6DBCD9419}"/>
              </a:ext>
            </a:extLst>
          </p:cNvPr>
          <p:cNvPicPr>
            <a:picLocks noChangeAspect="1"/>
          </p:cNvPicPr>
          <p:nvPr/>
        </p:nvPicPr>
        <p:blipFill>
          <a:blip r:embed="rId3"/>
          <a:stretch>
            <a:fillRect/>
          </a:stretch>
        </p:blipFill>
        <p:spPr>
          <a:xfrm>
            <a:off x="10039536" y="3685433"/>
            <a:ext cx="2082126" cy="3035798"/>
          </a:xfrm>
          <a:prstGeom prst="rect">
            <a:avLst/>
          </a:prstGeom>
        </p:spPr>
      </p:pic>
      <p:sp>
        <p:nvSpPr>
          <p:cNvPr id="34" name="Rettangolo 33">
            <a:extLst>
              <a:ext uri="{FF2B5EF4-FFF2-40B4-BE49-F238E27FC236}">
                <a16:creationId xmlns:a16="http://schemas.microsoft.com/office/drawing/2014/main" id="{E48462C9-4FDC-41EB-BC57-AFFAEAAFABC2}"/>
              </a:ext>
            </a:extLst>
          </p:cNvPr>
          <p:cNvSpPr/>
          <p:nvPr/>
        </p:nvSpPr>
        <p:spPr>
          <a:xfrm>
            <a:off x="9016" y="149525"/>
            <a:ext cx="9583073" cy="646331"/>
          </a:xfrm>
          <a:prstGeom prst="rect">
            <a:avLst/>
          </a:prstGeom>
        </p:spPr>
        <p:txBody>
          <a:bodyPr wrap="none">
            <a:spAutoFit/>
          </a:bodyPr>
          <a:lstStyle/>
          <a:p>
            <a:pPr lvl="0"/>
            <a:r>
              <a:rPr kumimoji="0" lang="it-IT" sz="2400" b="1" i="0" u="none" strike="noStrike" kern="0" cap="none" spc="0" normalizeH="0" baseline="0" noProof="0" dirty="0">
                <a:ln>
                  <a:noFill/>
                </a:ln>
                <a:solidFill>
                  <a:srgbClr val="4378B7"/>
                </a:solidFill>
                <a:effectLst/>
                <a:uLnTx/>
                <a:uFillTx/>
              </a:rPr>
              <a:t> </a:t>
            </a:r>
            <a:r>
              <a:rPr lang="it-IT" sz="3600" b="1" dirty="0">
                <a:solidFill>
                  <a:srgbClr val="4378B7"/>
                </a:solidFill>
                <a:latin typeface="Bahnschrift Light" panose="020B0502040204020203" pitchFamily="34" charset="0"/>
              </a:rPr>
              <a:t>Mappa concettuale per la rielaborazione </a:t>
            </a:r>
            <a:r>
              <a:rPr lang="it-IT" sz="3600" b="1" dirty="0" err="1">
                <a:solidFill>
                  <a:srgbClr val="4378B7"/>
                </a:solidFill>
                <a:latin typeface="Bahnschrift Light" panose="020B0502040204020203" pitchFamily="34" charset="0"/>
              </a:rPr>
              <a:t>pcto</a:t>
            </a:r>
            <a:endParaRPr kumimoji="0" lang="it-IT" sz="3600" b="0" i="0" u="none" strike="noStrike" kern="0" cap="none" spc="0" normalizeH="0" baseline="0" noProof="0" dirty="0">
              <a:ln>
                <a:noFill/>
              </a:ln>
              <a:solidFill>
                <a:prstClr val="black"/>
              </a:solidFill>
              <a:effectLst/>
              <a:uLnTx/>
              <a:uFillTx/>
              <a:latin typeface="Bahnschrift Light" panose="020B0502040204020203"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a:extLst>
              <a:ext uri="{FF2B5EF4-FFF2-40B4-BE49-F238E27FC236}">
                <a16:creationId xmlns:a16="http://schemas.microsoft.com/office/drawing/2014/main" id="{34B7B074-C056-477A-B39E-643663FD1434}"/>
              </a:ext>
            </a:extLst>
          </p:cNvPr>
          <p:cNvGraphicFramePr>
            <a:graphicFrameLocks noGrp="1"/>
          </p:cNvGraphicFramePr>
          <p:nvPr>
            <p:ph idx="1"/>
            <p:extLst>
              <p:ext uri="{D42A27DB-BD31-4B8C-83A1-F6EECF244321}">
                <p14:modId xmlns:p14="http://schemas.microsoft.com/office/powerpoint/2010/main" val="2250871708"/>
              </p:ext>
            </p:extLst>
          </p:nvPr>
        </p:nvGraphicFramePr>
        <p:xfrm>
          <a:off x="2133599" y="795856"/>
          <a:ext cx="8089558" cy="51586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asellaDiTesto 4">
            <a:extLst>
              <a:ext uri="{FF2B5EF4-FFF2-40B4-BE49-F238E27FC236}">
                <a16:creationId xmlns:a16="http://schemas.microsoft.com/office/drawing/2014/main" id="{140EF7AC-BFB1-48D5-8807-9665331C2D4F}"/>
              </a:ext>
            </a:extLst>
          </p:cNvPr>
          <p:cNvSpPr txBox="1"/>
          <p:nvPr/>
        </p:nvSpPr>
        <p:spPr>
          <a:xfrm>
            <a:off x="766119" y="2536073"/>
            <a:ext cx="2570205" cy="1938992"/>
          </a:xfrm>
          <a:prstGeom prst="rect">
            <a:avLst/>
          </a:prstGeom>
          <a:noFill/>
        </p:spPr>
        <p:txBody>
          <a:bodyPr wrap="square" rtlCol="0">
            <a:spAutoFit/>
          </a:bodyPr>
          <a:lstStyle/>
          <a:p>
            <a:pPr marL="285750" indent="-285750">
              <a:buFont typeface="Arial" panose="020B0604020202020204" pitchFamily="34" charset="0"/>
              <a:buChar char="•"/>
            </a:pPr>
            <a:r>
              <a:rPr lang="it-IT" sz="2000" b="1" dirty="0">
                <a:solidFill>
                  <a:srgbClr val="002060"/>
                </a:solidFill>
                <a:latin typeface="Bahnschrift Light" panose="020B0502040204020203" pitchFamily="34" charset="0"/>
              </a:rPr>
              <a:t>Ricostruisci il tuo percorso</a:t>
            </a:r>
          </a:p>
          <a:p>
            <a:pPr marL="285750" indent="-285750">
              <a:buFont typeface="Arial" panose="020B0604020202020204" pitchFamily="34" charset="0"/>
              <a:buChar char="•"/>
            </a:pPr>
            <a:endParaRPr lang="it-IT" sz="2000" b="1" dirty="0">
              <a:solidFill>
                <a:srgbClr val="002060"/>
              </a:solidFill>
              <a:latin typeface="Bahnschrift Light" panose="020B0502040204020203" pitchFamily="34" charset="0"/>
            </a:endParaRPr>
          </a:p>
          <a:p>
            <a:pPr marL="285750" indent="-285750">
              <a:buFont typeface="Arial" panose="020B0604020202020204" pitchFamily="34" charset="0"/>
              <a:buChar char="•"/>
            </a:pPr>
            <a:r>
              <a:rPr lang="it-IT" sz="2000" b="1" dirty="0">
                <a:solidFill>
                  <a:srgbClr val="002060"/>
                </a:solidFill>
                <a:latin typeface="Bahnschrift Light" panose="020B0502040204020203" pitchFamily="34" charset="0"/>
              </a:rPr>
              <a:t>Scegli l’esperienza più significativa</a:t>
            </a:r>
          </a:p>
        </p:txBody>
      </p:sp>
      <p:sp>
        <p:nvSpPr>
          <p:cNvPr id="6" name="CasellaDiTesto 5">
            <a:extLst>
              <a:ext uri="{FF2B5EF4-FFF2-40B4-BE49-F238E27FC236}">
                <a16:creationId xmlns:a16="http://schemas.microsoft.com/office/drawing/2014/main" id="{847DCE42-C031-4BCD-9FB8-47C6A3D2FB02}"/>
              </a:ext>
            </a:extLst>
          </p:cNvPr>
          <p:cNvSpPr txBox="1"/>
          <p:nvPr/>
        </p:nvSpPr>
        <p:spPr>
          <a:xfrm>
            <a:off x="9231528" y="2563656"/>
            <a:ext cx="2570205" cy="1323439"/>
          </a:xfrm>
          <a:prstGeom prst="rect">
            <a:avLst/>
          </a:prstGeom>
          <a:noFill/>
        </p:spPr>
        <p:txBody>
          <a:bodyPr wrap="square" rtlCol="0">
            <a:spAutoFit/>
          </a:bodyPr>
          <a:lstStyle/>
          <a:p>
            <a:pPr marL="285750" indent="-285750">
              <a:buFont typeface="Arial" panose="020B0604020202020204" pitchFamily="34" charset="0"/>
              <a:buChar char="•"/>
            </a:pPr>
            <a:r>
              <a:rPr lang="it-IT" sz="2000" b="1" dirty="0">
                <a:solidFill>
                  <a:srgbClr val="002060"/>
                </a:solidFill>
                <a:latin typeface="Bahnschrift Light" panose="020B0502040204020203" pitchFamily="34" charset="0"/>
              </a:rPr>
              <a:t>Scegli la/le competenza/e che a tuo parere hai potuto rafforzare</a:t>
            </a:r>
          </a:p>
        </p:txBody>
      </p:sp>
      <p:sp>
        <p:nvSpPr>
          <p:cNvPr id="8" name="CasellaDiTesto 7">
            <a:extLst>
              <a:ext uri="{FF2B5EF4-FFF2-40B4-BE49-F238E27FC236}">
                <a16:creationId xmlns:a16="http://schemas.microsoft.com/office/drawing/2014/main" id="{48932A36-C456-47ED-9EDA-FD1CC6F71113}"/>
              </a:ext>
            </a:extLst>
          </p:cNvPr>
          <p:cNvSpPr txBox="1"/>
          <p:nvPr/>
        </p:nvSpPr>
        <p:spPr>
          <a:xfrm>
            <a:off x="1313219" y="5892987"/>
            <a:ext cx="9749480" cy="707886"/>
          </a:xfrm>
          <a:prstGeom prst="rect">
            <a:avLst/>
          </a:prstGeom>
          <a:noFill/>
        </p:spPr>
        <p:txBody>
          <a:bodyPr wrap="square" rtlCol="0">
            <a:spAutoFit/>
          </a:bodyPr>
          <a:lstStyle/>
          <a:p>
            <a:pPr algn="ctr"/>
            <a:r>
              <a:rPr lang="it-IT" sz="2000" b="1" dirty="0">
                <a:solidFill>
                  <a:srgbClr val="FF0000"/>
                </a:solidFill>
                <a:latin typeface="Bahnschrift Light" panose="020B0502040204020203" pitchFamily="34" charset="0"/>
              </a:rPr>
              <a:t>RICORDA</a:t>
            </a:r>
            <a:r>
              <a:rPr lang="it-IT" sz="2000" b="1" dirty="0">
                <a:solidFill>
                  <a:srgbClr val="002060"/>
                </a:solidFill>
                <a:latin typeface="Bahnschrift Light" panose="020B0502040204020203" pitchFamily="34" charset="0"/>
              </a:rPr>
              <a:t>:</a:t>
            </a:r>
          </a:p>
          <a:p>
            <a:pPr algn="ctr"/>
            <a:r>
              <a:rPr lang="it-IT" sz="2000" b="1" i="1" dirty="0">
                <a:solidFill>
                  <a:srgbClr val="FF0000"/>
                </a:solidFill>
                <a:latin typeface="Bahnschrift Light" panose="020B0502040204020203" pitchFamily="34" charset="0"/>
              </a:rPr>
              <a:t>il valore orientativo non è legato alla piacevolezza/spiacevolezza dell’esperienza</a:t>
            </a:r>
          </a:p>
        </p:txBody>
      </p:sp>
      <p:sp>
        <p:nvSpPr>
          <p:cNvPr id="7" name="Rettangolo 6">
            <a:extLst>
              <a:ext uri="{FF2B5EF4-FFF2-40B4-BE49-F238E27FC236}">
                <a16:creationId xmlns:a16="http://schemas.microsoft.com/office/drawing/2014/main" id="{D36F2CA7-98F5-4256-B812-C1667D954CD1}"/>
              </a:ext>
            </a:extLst>
          </p:cNvPr>
          <p:cNvSpPr/>
          <p:nvPr/>
        </p:nvSpPr>
        <p:spPr>
          <a:xfrm>
            <a:off x="9016" y="149525"/>
            <a:ext cx="2608406" cy="64633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2400" b="1" i="0" u="none" strike="noStrike" kern="0" cap="none" spc="0" normalizeH="0" baseline="0" noProof="0" dirty="0">
                <a:ln>
                  <a:noFill/>
                </a:ln>
                <a:solidFill>
                  <a:srgbClr val="4378B7"/>
                </a:solidFill>
                <a:effectLst/>
                <a:uLnTx/>
                <a:uFillTx/>
              </a:rPr>
              <a:t> </a:t>
            </a:r>
            <a:r>
              <a:rPr kumimoji="0" lang="it-IT" sz="3600" b="1" i="0" u="none" strike="noStrike" kern="0" cap="none" spc="0" normalizeH="0" baseline="0" noProof="0" dirty="0">
                <a:ln>
                  <a:noFill/>
                </a:ln>
                <a:solidFill>
                  <a:srgbClr val="4378B7"/>
                </a:solidFill>
                <a:effectLst/>
                <a:uLnTx/>
                <a:uFillTx/>
                <a:latin typeface="Bahnschrift Light" panose="020B0502040204020203" pitchFamily="34" charset="0"/>
              </a:rPr>
              <a:t>Cosa fare….</a:t>
            </a:r>
            <a:endParaRPr kumimoji="0" lang="it-IT" sz="3600" b="0" i="0" u="none" strike="noStrike" kern="0" cap="none" spc="0" normalizeH="0" baseline="0" noProof="0" dirty="0">
              <a:ln>
                <a:noFill/>
              </a:ln>
              <a:solidFill>
                <a:prstClr val="black"/>
              </a:solidFill>
              <a:effectLst/>
              <a:uLnTx/>
              <a:uFillTx/>
              <a:latin typeface="Bahnschrift Light" panose="020B0502040204020203" pitchFamily="34" charset="0"/>
            </a:endParaRPr>
          </a:p>
        </p:txBody>
      </p:sp>
      <p:pic>
        <p:nvPicPr>
          <p:cNvPr id="3" name="Immagine 2">
            <a:extLst>
              <a:ext uri="{FF2B5EF4-FFF2-40B4-BE49-F238E27FC236}">
                <a16:creationId xmlns:a16="http://schemas.microsoft.com/office/drawing/2014/main" id="{ADFCDAC1-60D3-4D38-BE34-F2D76F55D9B3}"/>
              </a:ext>
            </a:extLst>
          </p:cNvPr>
          <p:cNvPicPr>
            <a:picLocks noChangeAspect="1"/>
          </p:cNvPicPr>
          <p:nvPr/>
        </p:nvPicPr>
        <p:blipFill>
          <a:blip r:embed="rId7"/>
          <a:stretch>
            <a:fillRect/>
          </a:stretch>
        </p:blipFill>
        <p:spPr>
          <a:xfrm>
            <a:off x="8851153" y="163720"/>
            <a:ext cx="2731245" cy="957155"/>
          </a:xfrm>
          <a:prstGeom prst="rect">
            <a:avLst/>
          </a:prstGeom>
        </p:spPr>
      </p:pic>
    </p:spTree>
    <p:extLst>
      <p:ext uri="{BB962C8B-B14F-4D97-AF65-F5344CB8AC3E}">
        <p14:creationId xmlns:p14="http://schemas.microsoft.com/office/powerpoint/2010/main" val="3295793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nettore diritto 6">
            <a:extLst>
              <a:ext uri="{FF2B5EF4-FFF2-40B4-BE49-F238E27FC236}">
                <a16:creationId xmlns:a16="http://schemas.microsoft.com/office/drawing/2014/main" id="{EAF76B62-6157-42C6-90E9-F02B5E461126}"/>
              </a:ext>
            </a:extLst>
          </p:cNvPr>
          <p:cNvCxnSpPr>
            <a:cxnSpLocks/>
          </p:cNvCxnSpPr>
          <p:nvPr/>
        </p:nvCxnSpPr>
        <p:spPr>
          <a:xfrm>
            <a:off x="2900363" y="3603625"/>
            <a:ext cx="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3" name="Immagine 11">
            <a:extLst>
              <a:ext uri="{FF2B5EF4-FFF2-40B4-BE49-F238E27FC236}">
                <a16:creationId xmlns:a16="http://schemas.microsoft.com/office/drawing/2014/main" id="{AF881D7E-9AF1-44A2-92EC-00064BDC694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01287" y="276386"/>
            <a:ext cx="178435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ttangolo 17">
            <a:extLst>
              <a:ext uri="{FF2B5EF4-FFF2-40B4-BE49-F238E27FC236}">
                <a16:creationId xmlns:a16="http://schemas.microsoft.com/office/drawing/2014/main" id="{D5F4A2E0-EECB-4DC9-84B7-EC85E35F7939}"/>
              </a:ext>
            </a:extLst>
          </p:cNvPr>
          <p:cNvSpPr/>
          <p:nvPr/>
        </p:nvSpPr>
        <p:spPr>
          <a:xfrm>
            <a:off x="2555875" y="6205538"/>
            <a:ext cx="3805238" cy="3540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it-IT" b="1" dirty="0">
              <a:solidFill>
                <a:schemeClr val="bg1">
                  <a:lumMod val="65000"/>
                </a:schemeClr>
              </a:solidFill>
            </a:endParaRPr>
          </a:p>
        </p:txBody>
      </p:sp>
      <p:sp>
        <p:nvSpPr>
          <p:cNvPr id="19" name="Rettangolo 18">
            <a:extLst>
              <a:ext uri="{FF2B5EF4-FFF2-40B4-BE49-F238E27FC236}">
                <a16:creationId xmlns:a16="http://schemas.microsoft.com/office/drawing/2014/main" id="{59A726D4-7F39-48D2-B77C-4D13F7E6D661}"/>
              </a:ext>
            </a:extLst>
          </p:cNvPr>
          <p:cNvSpPr/>
          <p:nvPr/>
        </p:nvSpPr>
        <p:spPr>
          <a:xfrm>
            <a:off x="634999" y="2165350"/>
            <a:ext cx="10558463" cy="165893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800" strike="sngStrike" dirty="0">
              <a:solidFill>
                <a:srgbClr val="FF0000"/>
              </a:solidFill>
              <a:latin typeface="Helvetica Neue Thin"/>
              <a:ea typeface="Helvetica Neue" charset="0"/>
              <a:cs typeface="Calibri" panose="020F0502020204030204" pitchFamily="34" charset="0"/>
            </a:endParaRPr>
          </a:p>
        </p:txBody>
      </p:sp>
      <p:sp>
        <p:nvSpPr>
          <p:cNvPr id="21" name="Rettangolo 20">
            <a:extLst>
              <a:ext uri="{FF2B5EF4-FFF2-40B4-BE49-F238E27FC236}">
                <a16:creationId xmlns:a16="http://schemas.microsoft.com/office/drawing/2014/main" id="{26B48A84-C3A8-4A51-96A3-769974F28D3F}"/>
              </a:ext>
            </a:extLst>
          </p:cNvPr>
          <p:cNvSpPr/>
          <p:nvPr/>
        </p:nvSpPr>
        <p:spPr>
          <a:xfrm>
            <a:off x="1236663" y="3740150"/>
            <a:ext cx="9626600" cy="1325563"/>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i="1" dirty="0">
              <a:solidFill>
                <a:srgbClr val="002060"/>
              </a:solidFill>
            </a:endParaRPr>
          </a:p>
        </p:txBody>
      </p:sp>
      <p:sp>
        <p:nvSpPr>
          <p:cNvPr id="10" name="Rettangolo 9">
            <a:extLst>
              <a:ext uri="{FF2B5EF4-FFF2-40B4-BE49-F238E27FC236}">
                <a16:creationId xmlns:a16="http://schemas.microsoft.com/office/drawing/2014/main" id="{EDF7054F-716F-4C24-8BB8-14E20A293FB5}"/>
              </a:ext>
            </a:extLst>
          </p:cNvPr>
          <p:cNvSpPr/>
          <p:nvPr/>
        </p:nvSpPr>
        <p:spPr>
          <a:xfrm>
            <a:off x="1236663" y="3740150"/>
            <a:ext cx="9626600" cy="245427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i="1" dirty="0">
              <a:solidFill>
                <a:srgbClr val="616E76"/>
              </a:solidFill>
              <a:ea typeface="Helvetica Neue Thin" charset="0"/>
              <a:cs typeface="Helvetica Neue Thin" charset="0"/>
            </a:endParaRPr>
          </a:p>
        </p:txBody>
      </p:sp>
      <p:pic>
        <p:nvPicPr>
          <p:cNvPr id="2" name="Immagine 1">
            <a:extLst>
              <a:ext uri="{FF2B5EF4-FFF2-40B4-BE49-F238E27FC236}">
                <a16:creationId xmlns:a16="http://schemas.microsoft.com/office/drawing/2014/main" id="{AC04DB8C-507C-4CC7-B0BF-5F11C9CBFDE9}"/>
              </a:ext>
            </a:extLst>
          </p:cNvPr>
          <p:cNvPicPr>
            <a:picLocks noChangeAspect="1"/>
          </p:cNvPicPr>
          <p:nvPr/>
        </p:nvPicPr>
        <p:blipFill>
          <a:blip r:embed="rId4"/>
          <a:stretch>
            <a:fillRect/>
          </a:stretch>
        </p:blipFill>
        <p:spPr>
          <a:xfrm>
            <a:off x="271601" y="836173"/>
            <a:ext cx="2224464" cy="1334678"/>
          </a:xfrm>
          <a:prstGeom prst="rect">
            <a:avLst/>
          </a:prstGeom>
        </p:spPr>
      </p:pic>
      <p:sp>
        <p:nvSpPr>
          <p:cNvPr id="11" name="Rettangolo 10">
            <a:extLst>
              <a:ext uri="{FF2B5EF4-FFF2-40B4-BE49-F238E27FC236}">
                <a16:creationId xmlns:a16="http://schemas.microsoft.com/office/drawing/2014/main" id="{C7DFC64F-09EB-479F-8CFB-5A619F6672CF}"/>
              </a:ext>
            </a:extLst>
          </p:cNvPr>
          <p:cNvSpPr/>
          <p:nvPr/>
        </p:nvSpPr>
        <p:spPr>
          <a:xfrm>
            <a:off x="89831" y="189842"/>
            <a:ext cx="8252412" cy="646331"/>
          </a:xfrm>
          <a:prstGeom prst="rect">
            <a:avLst/>
          </a:prstGeom>
        </p:spPr>
        <p:txBody>
          <a:bodyPr wrap="square">
            <a:spAutoFit/>
          </a:bodyPr>
          <a:lstStyle/>
          <a:p>
            <a:r>
              <a:rPr lang="it-IT" sz="3600" b="1" kern="0" dirty="0">
                <a:solidFill>
                  <a:srgbClr val="4378B7"/>
                </a:solidFill>
                <a:latin typeface="Bahnschrift Light" panose="020B0502040204020203" pitchFamily="34" charset="0"/>
              </a:rPr>
              <a:t>La RIELABORAZIONE</a:t>
            </a:r>
          </a:p>
        </p:txBody>
      </p:sp>
      <p:sp>
        <p:nvSpPr>
          <p:cNvPr id="12" name="Rettangolo 11">
            <a:extLst>
              <a:ext uri="{FF2B5EF4-FFF2-40B4-BE49-F238E27FC236}">
                <a16:creationId xmlns:a16="http://schemas.microsoft.com/office/drawing/2014/main" id="{4DE1557B-2FF3-49F1-9AD9-721274D2E1FF}"/>
              </a:ext>
            </a:extLst>
          </p:cNvPr>
          <p:cNvSpPr/>
          <p:nvPr/>
        </p:nvSpPr>
        <p:spPr>
          <a:xfrm>
            <a:off x="225001" y="3782219"/>
            <a:ext cx="5218780" cy="2973600"/>
          </a:xfrm>
          <a:prstGeom prst="rect">
            <a:avLst/>
          </a:prstGeom>
          <a:solidFill>
            <a:srgbClr val="BAEC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rgbClr val="0070C0"/>
                </a:solidFill>
              </a:rPr>
              <a:t>DESCRITTIVO/INFORMATIVO</a:t>
            </a:r>
          </a:p>
          <a:p>
            <a:pPr algn="just"/>
            <a:endParaRPr lang="it-IT" sz="2000" b="1" dirty="0">
              <a:solidFill>
                <a:srgbClr val="0070C0"/>
              </a:solidFill>
            </a:endParaRPr>
          </a:p>
          <a:p>
            <a:pPr algn="just"/>
            <a:r>
              <a:rPr lang="it-IT" sz="2000" b="1" dirty="0">
                <a:solidFill>
                  <a:srgbClr val="0070C0"/>
                </a:solidFill>
              </a:rPr>
              <a:t>la</a:t>
            </a:r>
            <a:r>
              <a:rPr lang="it-IT" sz="2000" dirty="0">
                <a:solidFill>
                  <a:srgbClr val="0070C0"/>
                </a:solidFill>
              </a:rPr>
              <a:t> </a:t>
            </a:r>
            <a:r>
              <a:rPr lang="it-IT" sz="2000" b="1" dirty="0">
                <a:solidFill>
                  <a:srgbClr val="0070C0"/>
                </a:solidFill>
              </a:rPr>
              <a:t>struttura ospitante </a:t>
            </a:r>
            <a:r>
              <a:rPr lang="it-IT" sz="2000" dirty="0">
                <a:solidFill>
                  <a:srgbClr val="0070C0"/>
                </a:solidFill>
              </a:rPr>
              <a:t>e </a:t>
            </a:r>
            <a:r>
              <a:rPr lang="it-IT" sz="2000" b="1" dirty="0">
                <a:solidFill>
                  <a:srgbClr val="0070C0"/>
                </a:solidFill>
              </a:rPr>
              <a:t>il</a:t>
            </a:r>
            <a:r>
              <a:rPr lang="it-IT" sz="2000" dirty="0">
                <a:solidFill>
                  <a:srgbClr val="0070C0"/>
                </a:solidFill>
              </a:rPr>
              <a:t> </a:t>
            </a:r>
            <a:r>
              <a:rPr lang="it-IT" sz="2000" b="1" dirty="0">
                <a:solidFill>
                  <a:srgbClr val="0070C0"/>
                </a:solidFill>
              </a:rPr>
              <a:t>territorio</a:t>
            </a:r>
            <a:r>
              <a:rPr lang="it-IT" sz="2000" dirty="0">
                <a:solidFill>
                  <a:srgbClr val="0070C0"/>
                </a:solidFill>
              </a:rPr>
              <a:t> in cui si è svolta  l’esperienza, </a:t>
            </a:r>
            <a:r>
              <a:rPr lang="it-IT" sz="2000" b="1" dirty="0">
                <a:solidFill>
                  <a:srgbClr val="0070C0"/>
                </a:solidFill>
              </a:rPr>
              <a:t>i processi  </a:t>
            </a:r>
            <a:r>
              <a:rPr lang="it-IT" sz="2000" dirty="0">
                <a:solidFill>
                  <a:srgbClr val="0070C0"/>
                </a:solidFill>
              </a:rPr>
              <a:t>attraverso i quali si è  realizzata, </a:t>
            </a:r>
            <a:r>
              <a:rPr lang="it-IT" sz="2000" b="1" dirty="0">
                <a:solidFill>
                  <a:srgbClr val="0070C0"/>
                </a:solidFill>
              </a:rPr>
              <a:t>le competenze  </a:t>
            </a:r>
            <a:r>
              <a:rPr lang="it-IT" sz="2000" dirty="0">
                <a:solidFill>
                  <a:srgbClr val="0070C0"/>
                </a:solidFill>
              </a:rPr>
              <a:t>da te acquisite.</a:t>
            </a:r>
          </a:p>
        </p:txBody>
      </p:sp>
      <p:sp>
        <p:nvSpPr>
          <p:cNvPr id="13" name="Rettangolo 12">
            <a:extLst>
              <a:ext uri="{FF2B5EF4-FFF2-40B4-BE49-F238E27FC236}">
                <a16:creationId xmlns:a16="http://schemas.microsoft.com/office/drawing/2014/main" id="{A7A3A64A-31BB-4E8B-BCE8-557780E9CE7C}"/>
              </a:ext>
            </a:extLst>
          </p:cNvPr>
          <p:cNvSpPr/>
          <p:nvPr/>
        </p:nvSpPr>
        <p:spPr>
          <a:xfrm>
            <a:off x="6970930" y="3782219"/>
            <a:ext cx="4996069" cy="2973601"/>
          </a:xfrm>
          <a:prstGeom prst="rect">
            <a:avLst/>
          </a:prstGeom>
          <a:solidFill>
            <a:schemeClr val="accent1">
              <a:lumMod val="40000"/>
              <a:lumOff val="60000"/>
            </a:schemeClr>
          </a:solidFill>
          <a:scene3d>
            <a:camera prst="isometricOffAxis2Lef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rgbClr val="0070C0"/>
                </a:solidFill>
              </a:rPr>
              <a:t>ARGOMENTATIVO</a:t>
            </a:r>
          </a:p>
          <a:p>
            <a:pPr algn="just"/>
            <a:r>
              <a:rPr lang="it-IT" sz="2000" dirty="0">
                <a:solidFill>
                  <a:srgbClr val="0070C0"/>
                </a:solidFill>
              </a:rPr>
              <a:t>la tua valutazione del tuo percorso:  dovrai </a:t>
            </a:r>
            <a:r>
              <a:rPr lang="it-IT" sz="2000" b="1" dirty="0">
                <a:solidFill>
                  <a:srgbClr val="0070C0"/>
                </a:solidFill>
              </a:rPr>
              <a:t>sostenere le tue affermazioni  </a:t>
            </a:r>
            <a:r>
              <a:rPr lang="it-IT" sz="2000" dirty="0">
                <a:solidFill>
                  <a:srgbClr val="0070C0"/>
                </a:solidFill>
              </a:rPr>
              <a:t>attraverso un ragionamento  convincente, con il quale dovrai  mettere in evidenza la </a:t>
            </a:r>
            <a:r>
              <a:rPr lang="it-IT" sz="2000" b="1" dirty="0">
                <a:solidFill>
                  <a:srgbClr val="0070C0"/>
                </a:solidFill>
              </a:rPr>
              <a:t>relazione tra gli aspetti significativi della tua  esperienza </a:t>
            </a:r>
            <a:r>
              <a:rPr lang="it-IT" sz="2000" dirty="0">
                <a:solidFill>
                  <a:srgbClr val="0070C0"/>
                </a:solidFill>
              </a:rPr>
              <a:t>– in particolare le  </a:t>
            </a:r>
            <a:r>
              <a:rPr lang="it-IT" sz="2000" b="1" dirty="0">
                <a:solidFill>
                  <a:srgbClr val="0070C0"/>
                </a:solidFill>
              </a:rPr>
              <a:t>competenze acquisite </a:t>
            </a:r>
            <a:r>
              <a:rPr lang="it-IT" sz="2000" dirty="0">
                <a:solidFill>
                  <a:srgbClr val="0070C0"/>
                </a:solidFill>
              </a:rPr>
              <a:t>- e le </a:t>
            </a:r>
            <a:r>
              <a:rPr lang="it-IT" sz="2000" b="1" dirty="0">
                <a:solidFill>
                  <a:srgbClr val="0070C0"/>
                </a:solidFill>
              </a:rPr>
              <a:t>ricadute  sul tuo percorso formativo, attuale,  e formativo o lavorativo futuro.</a:t>
            </a:r>
          </a:p>
        </p:txBody>
      </p:sp>
      <p:sp>
        <p:nvSpPr>
          <p:cNvPr id="14" name="Rettangolo 13">
            <a:extLst>
              <a:ext uri="{FF2B5EF4-FFF2-40B4-BE49-F238E27FC236}">
                <a16:creationId xmlns:a16="http://schemas.microsoft.com/office/drawing/2014/main" id="{35116D0B-E911-4685-AEAC-D0F1A75EA6F3}"/>
              </a:ext>
            </a:extLst>
          </p:cNvPr>
          <p:cNvSpPr/>
          <p:nvPr/>
        </p:nvSpPr>
        <p:spPr>
          <a:xfrm>
            <a:off x="3642897" y="808619"/>
            <a:ext cx="5131241" cy="2973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it-IT" sz="2000" b="1" dirty="0">
                <a:solidFill>
                  <a:srgbClr val="0070C0"/>
                </a:solidFill>
              </a:rPr>
              <a:t>Informare sulla tua esperienza</a:t>
            </a:r>
            <a:r>
              <a:rPr lang="it-IT" sz="2000" dirty="0">
                <a:solidFill>
                  <a:srgbClr val="0070C0"/>
                </a:solidFill>
              </a:rPr>
              <a:t>, evidenziandone le </a:t>
            </a:r>
            <a:r>
              <a:rPr lang="it-IT" sz="2000" b="1" dirty="0">
                <a:solidFill>
                  <a:srgbClr val="0070C0"/>
                </a:solidFill>
              </a:rPr>
              <a:t>connessioni con il tuo percorso di studi e</a:t>
            </a:r>
            <a:r>
              <a:rPr lang="it-IT" sz="2000" dirty="0">
                <a:solidFill>
                  <a:srgbClr val="0070C0"/>
                </a:solidFill>
              </a:rPr>
              <a:t> </a:t>
            </a:r>
            <a:r>
              <a:rPr lang="it-IT" sz="2000" b="1" dirty="0">
                <a:solidFill>
                  <a:srgbClr val="0070C0"/>
                </a:solidFill>
              </a:rPr>
              <a:t>con</a:t>
            </a:r>
            <a:r>
              <a:rPr lang="it-IT" sz="2000" dirty="0">
                <a:solidFill>
                  <a:srgbClr val="0070C0"/>
                </a:solidFill>
              </a:rPr>
              <a:t> le tue </a:t>
            </a:r>
            <a:r>
              <a:rPr lang="it-IT" sz="2000" b="1" dirty="0">
                <a:solidFill>
                  <a:srgbClr val="0070C0"/>
                </a:solidFill>
              </a:rPr>
              <a:t>scelte future</a:t>
            </a:r>
            <a:r>
              <a:rPr lang="it-IT" sz="2000" dirty="0">
                <a:solidFill>
                  <a:srgbClr val="0070C0"/>
                </a:solidFill>
              </a:rPr>
              <a:t>, necessita di informazioni chiare, precise, ben organizzate e distribuite in ordine logico.</a:t>
            </a:r>
          </a:p>
        </p:txBody>
      </p:sp>
    </p:spTree>
    <p:extLst>
      <p:ext uri="{BB962C8B-B14F-4D97-AF65-F5344CB8AC3E}">
        <p14:creationId xmlns:p14="http://schemas.microsoft.com/office/powerpoint/2010/main" val="18376099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egnaposto contenuto 6">
            <a:extLst>
              <a:ext uri="{FF2B5EF4-FFF2-40B4-BE49-F238E27FC236}">
                <a16:creationId xmlns:a16="http://schemas.microsoft.com/office/drawing/2014/main" id="{0706BDB0-D783-4A69-ABCA-E21A24509AF3}"/>
              </a:ext>
            </a:extLst>
          </p:cNvPr>
          <p:cNvGraphicFramePr>
            <a:graphicFrameLocks noGrp="1"/>
          </p:cNvGraphicFramePr>
          <p:nvPr>
            <p:ph idx="1"/>
            <p:extLst>
              <p:ext uri="{D42A27DB-BD31-4B8C-83A1-F6EECF244321}">
                <p14:modId xmlns:p14="http://schemas.microsoft.com/office/powerpoint/2010/main" val="1622493024"/>
              </p:ext>
            </p:extLst>
          </p:nvPr>
        </p:nvGraphicFramePr>
        <p:xfrm>
          <a:off x="162698" y="1273067"/>
          <a:ext cx="8727786"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Connettore 2 8">
            <a:extLst>
              <a:ext uri="{FF2B5EF4-FFF2-40B4-BE49-F238E27FC236}">
                <a16:creationId xmlns:a16="http://schemas.microsoft.com/office/drawing/2014/main" id="{2ED803A2-E5BD-4EBE-B993-D54E738A683B}"/>
              </a:ext>
            </a:extLst>
          </p:cNvPr>
          <p:cNvCxnSpPr/>
          <p:nvPr/>
        </p:nvCxnSpPr>
        <p:spPr>
          <a:xfrm>
            <a:off x="955588" y="4522614"/>
            <a:ext cx="0" cy="1095633"/>
          </a:xfrm>
          <a:prstGeom prst="straightConnector1">
            <a:avLst/>
          </a:prstGeom>
          <a:ln w="38100">
            <a:solidFill>
              <a:srgbClr val="DF15B9"/>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9">
            <a:extLst>
              <a:ext uri="{FF2B5EF4-FFF2-40B4-BE49-F238E27FC236}">
                <a16:creationId xmlns:a16="http://schemas.microsoft.com/office/drawing/2014/main" id="{965B5489-29FA-4607-AE24-0C88926F6D82}"/>
              </a:ext>
            </a:extLst>
          </p:cNvPr>
          <p:cNvCxnSpPr/>
          <p:nvPr/>
        </p:nvCxnSpPr>
        <p:spPr>
          <a:xfrm>
            <a:off x="3309555" y="4522614"/>
            <a:ext cx="0" cy="1095633"/>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0">
            <a:extLst>
              <a:ext uri="{FF2B5EF4-FFF2-40B4-BE49-F238E27FC236}">
                <a16:creationId xmlns:a16="http://schemas.microsoft.com/office/drawing/2014/main" id="{978EF6AD-2BA1-4A41-A3B6-C03A5014922D}"/>
              </a:ext>
            </a:extLst>
          </p:cNvPr>
          <p:cNvCxnSpPr/>
          <p:nvPr/>
        </p:nvCxnSpPr>
        <p:spPr>
          <a:xfrm>
            <a:off x="5469928" y="4570598"/>
            <a:ext cx="0" cy="10956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a:extLst>
              <a:ext uri="{FF2B5EF4-FFF2-40B4-BE49-F238E27FC236}">
                <a16:creationId xmlns:a16="http://schemas.microsoft.com/office/drawing/2014/main" id="{BB6D8DD7-F3FA-4C62-863E-CB5866B50169}"/>
              </a:ext>
            </a:extLst>
          </p:cNvPr>
          <p:cNvCxnSpPr/>
          <p:nvPr/>
        </p:nvCxnSpPr>
        <p:spPr>
          <a:xfrm>
            <a:off x="7716797" y="4570597"/>
            <a:ext cx="0" cy="1095633"/>
          </a:xfrm>
          <a:prstGeom prst="straightConnector1">
            <a:avLst/>
          </a:prstGeom>
          <a:ln w="38100">
            <a:solidFill>
              <a:srgbClr val="01FF74"/>
            </a:solidFill>
            <a:tailEnd type="triangle"/>
          </a:ln>
        </p:spPr>
        <p:style>
          <a:lnRef idx="1">
            <a:schemeClr val="accent1"/>
          </a:lnRef>
          <a:fillRef idx="0">
            <a:schemeClr val="accent1"/>
          </a:fillRef>
          <a:effectRef idx="0">
            <a:schemeClr val="accent1"/>
          </a:effectRef>
          <a:fontRef idx="minor">
            <a:schemeClr val="tx1"/>
          </a:fontRef>
        </p:style>
      </p:cxnSp>
      <p:sp>
        <p:nvSpPr>
          <p:cNvPr id="13" name="Ovale 12">
            <a:extLst>
              <a:ext uri="{FF2B5EF4-FFF2-40B4-BE49-F238E27FC236}">
                <a16:creationId xmlns:a16="http://schemas.microsoft.com/office/drawing/2014/main" id="{FE969B57-119F-4C95-9714-54DFDE044577}"/>
              </a:ext>
            </a:extLst>
          </p:cNvPr>
          <p:cNvSpPr/>
          <p:nvPr/>
        </p:nvSpPr>
        <p:spPr>
          <a:xfrm>
            <a:off x="158582" y="5618247"/>
            <a:ext cx="1960601" cy="1095632"/>
          </a:xfrm>
          <a:prstGeom prst="ellipse">
            <a:avLst/>
          </a:prstGeom>
          <a:noFill/>
          <a:ln>
            <a:solidFill>
              <a:srgbClr val="DF15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solidFill>
                  <a:srgbClr val="002060"/>
                </a:solidFill>
                <a:latin typeface="Bahnschrift Light" panose="020B0502040204020203" pitchFamily="34" charset="0"/>
              </a:rPr>
              <a:t>Ambiente: dove e quando</a:t>
            </a:r>
          </a:p>
        </p:txBody>
      </p:sp>
      <p:sp>
        <p:nvSpPr>
          <p:cNvPr id="16" name="Ovale 15">
            <a:extLst>
              <a:ext uri="{FF2B5EF4-FFF2-40B4-BE49-F238E27FC236}">
                <a16:creationId xmlns:a16="http://schemas.microsoft.com/office/drawing/2014/main" id="{69EE5AD3-7061-4A7B-B0CB-3F751BE4AF09}"/>
              </a:ext>
            </a:extLst>
          </p:cNvPr>
          <p:cNvSpPr/>
          <p:nvPr/>
        </p:nvSpPr>
        <p:spPr>
          <a:xfrm>
            <a:off x="2435315" y="5666231"/>
            <a:ext cx="1960601" cy="1095632"/>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solidFill>
                  <a:srgbClr val="002060"/>
                </a:solidFill>
                <a:latin typeface="Bahnschrift Light" panose="020B0502040204020203" pitchFamily="34" charset="0"/>
              </a:rPr>
              <a:t>Compito assegnato:</a:t>
            </a:r>
          </a:p>
          <a:p>
            <a:pPr algn="ctr"/>
            <a:r>
              <a:rPr lang="it-IT" b="1" dirty="0" err="1">
                <a:solidFill>
                  <a:srgbClr val="002060"/>
                </a:solidFill>
                <a:latin typeface="Bahnschrift Light" panose="020B0502040204020203" pitchFamily="34" charset="0"/>
              </a:rPr>
              <a:t>perchè</a:t>
            </a:r>
            <a:endParaRPr lang="it-IT" b="1" dirty="0">
              <a:solidFill>
                <a:srgbClr val="002060"/>
              </a:solidFill>
              <a:latin typeface="Bahnschrift Light" panose="020B0502040204020203" pitchFamily="34" charset="0"/>
            </a:endParaRPr>
          </a:p>
        </p:txBody>
      </p:sp>
      <p:sp>
        <p:nvSpPr>
          <p:cNvPr id="17" name="Ovale 16">
            <a:extLst>
              <a:ext uri="{FF2B5EF4-FFF2-40B4-BE49-F238E27FC236}">
                <a16:creationId xmlns:a16="http://schemas.microsoft.com/office/drawing/2014/main" id="{4333EFA1-5E15-4C42-9462-FCF220D48A26}"/>
              </a:ext>
            </a:extLst>
          </p:cNvPr>
          <p:cNvSpPr/>
          <p:nvPr/>
        </p:nvSpPr>
        <p:spPr>
          <a:xfrm>
            <a:off x="4575091" y="5706758"/>
            <a:ext cx="1960601" cy="1095632"/>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solidFill>
                  <a:srgbClr val="002060"/>
                </a:solidFill>
                <a:latin typeface="Bahnschrift Light" panose="020B0502040204020203" pitchFamily="34" charset="0"/>
              </a:rPr>
              <a:t>Attività svolte per raggiungere il risultato</a:t>
            </a:r>
          </a:p>
        </p:txBody>
      </p:sp>
      <p:sp>
        <p:nvSpPr>
          <p:cNvPr id="18" name="Ovale 17">
            <a:extLst>
              <a:ext uri="{FF2B5EF4-FFF2-40B4-BE49-F238E27FC236}">
                <a16:creationId xmlns:a16="http://schemas.microsoft.com/office/drawing/2014/main" id="{44AEE66A-55EF-4A83-82F1-22F61F80B98F}"/>
              </a:ext>
            </a:extLst>
          </p:cNvPr>
          <p:cNvSpPr/>
          <p:nvPr/>
        </p:nvSpPr>
        <p:spPr>
          <a:xfrm>
            <a:off x="6851824" y="5706758"/>
            <a:ext cx="1960601" cy="1095632"/>
          </a:xfrm>
          <a:prstGeom prst="ellipse">
            <a:avLst/>
          </a:prstGeom>
          <a:noFill/>
          <a:ln>
            <a:solidFill>
              <a:srgbClr val="01FF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a:solidFill>
                  <a:srgbClr val="002060"/>
                </a:solidFill>
                <a:latin typeface="Bahnschrift Light" panose="020B0502040204020203" pitchFamily="34" charset="0"/>
              </a:rPr>
              <a:t>Esito:</a:t>
            </a:r>
          </a:p>
          <a:p>
            <a:pPr algn="ctr"/>
            <a:r>
              <a:rPr lang="it-IT" sz="1400" b="1" dirty="0">
                <a:solidFill>
                  <a:srgbClr val="002060"/>
                </a:solidFill>
                <a:latin typeface="Bahnschrift Light" panose="020B0502040204020203" pitchFamily="34" charset="0"/>
              </a:rPr>
              <a:t>punti di forza, criticità,</a:t>
            </a:r>
          </a:p>
          <a:p>
            <a:pPr algn="ctr"/>
            <a:r>
              <a:rPr lang="it-IT" sz="1400" b="1" dirty="0">
                <a:solidFill>
                  <a:srgbClr val="002060"/>
                </a:solidFill>
                <a:latin typeface="Bahnschrift Light" panose="020B0502040204020203" pitchFamily="34" charset="0"/>
              </a:rPr>
              <a:t>suggerimenti</a:t>
            </a:r>
          </a:p>
        </p:txBody>
      </p:sp>
      <p:sp>
        <p:nvSpPr>
          <p:cNvPr id="19" name="Rettangolo 18">
            <a:extLst>
              <a:ext uri="{FF2B5EF4-FFF2-40B4-BE49-F238E27FC236}">
                <a16:creationId xmlns:a16="http://schemas.microsoft.com/office/drawing/2014/main" id="{F73ED55C-159C-47C3-9957-60FAF9EFE12A}"/>
              </a:ext>
            </a:extLst>
          </p:cNvPr>
          <p:cNvSpPr/>
          <p:nvPr/>
        </p:nvSpPr>
        <p:spPr>
          <a:xfrm>
            <a:off x="89831" y="189842"/>
            <a:ext cx="8252412" cy="646331"/>
          </a:xfrm>
          <a:prstGeom prst="rect">
            <a:avLst/>
          </a:prstGeom>
        </p:spPr>
        <p:txBody>
          <a:bodyPr wrap="square">
            <a:spAutoFit/>
          </a:bodyPr>
          <a:lstStyle/>
          <a:p>
            <a:r>
              <a:rPr lang="it-IT" sz="3600" b="1" kern="0" dirty="0">
                <a:solidFill>
                  <a:srgbClr val="4378B7"/>
                </a:solidFill>
                <a:latin typeface="Bahnschrift Light" panose="020B0502040204020203" pitchFamily="34" charset="0"/>
              </a:rPr>
              <a:t>I punti di attenzione</a:t>
            </a:r>
          </a:p>
        </p:txBody>
      </p:sp>
      <p:pic>
        <p:nvPicPr>
          <p:cNvPr id="20" name="Immagine 19">
            <a:extLst>
              <a:ext uri="{FF2B5EF4-FFF2-40B4-BE49-F238E27FC236}">
                <a16:creationId xmlns:a16="http://schemas.microsoft.com/office/drawing/2014/main" id="{548E46A1-2608-4121-B7BC-28CC42298E14}"/>
              </a:ext>
            </a:extLst>
          </p:cNvPr>
          <p:cNvPicPr>
            <a:picLocks noChangeAspect="1"/>
          </p:cNvPicPr>
          <p:nvPr/>
        </p:nvPicPr>
        <p:blipFill>
          <a:blip r:embed="rId7"/>
          <a:stretch>
            <a:fillRect/>
          </a:stretch>
        </p:blipFill>
        <p:spPr>
          <a:xfrm>
            <a:off x="8890485" y="240786"/>
            <a:ext cx="2731245" cy="957155"/>
          </a:xfrm>
          <a:prstGeom prst="rect">
            <a:avLst/>
          </a:prstGeom>
        </p:spPr>
      </p:pic>
      <p:sp>
        <p:nvSpPr>
          <p:cNvPr id="14" name="Stella a 5 punte 13">
            <a:extLst>
              <a:ext uri="{FF2B5EF4-FFF2-40B4-BE49-F238E27FC236}">
                <a16:creationId xmlns:a16="http://schemas.microsoft.com/office/drawing/2014/main" id="{E0CE7049-4C27-4DDE-A4EF-B90540EE0DFC}"/>
              </a:ext>
            </a:extLst>
          </p:cNvPr>
          <p:cNvSpPr/>
          <p:nvPr/>
        </p:nvSpPr>
        <p:spPr>
          <a:xfrm rot="20240885">
            <a:off x="8845818" y="2417771"/>
            <a:ext cx="3599032" cy="2530122"/>
          </a:xfrm>
          <a:prstGeom prst="star5">
            <a:avLst/>
          </a:prstGeom>
          <a:solidFill>
            <a:srgbClr val="DDDDDD"/>
          </a:solidFill>
          <a:ln w="12700" cap="flat" cmpd="sng" algn="ctr">
            <a:solidFill>
              <a:srgbClr val="00B0F0"/>
            </a:solidFill>
            <a:prstDash val="solid"/>
            <a:miter lim="800000"/>
          </a:ln>
          <a:effectLst/>
          <a:scene3d>
            <a:camera prst="obliqueBottomRight"/>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a:ea typeface="+mn-ea"/>
              <a:cs typeface="+mn-cs"/>
            </a:endParaRPr>
          </a:p>
        </p:txBody>
      </p:sp>
      <p:sp>
        <p:nvSpPr>
          <p:cNvPr id="4" name="CasellaDiTesto 3">
            <a:extLst>
              <a:ext uri="{FF2B5EF4-FFF2-40B4-BE49-F238E27FC236}">
                <a16:creationId xmlns:a16="http://schemas.microsoft.com/office/drawing/2014/main" id="{6DB65CEB-18DC-4C0E-B504-D3466E8BBD07}"/>
              </a:ext>
            </a:extLst>
          </p:cNvPr>
          <p:cNvSpPr txBox="1"/>
          <p:nvPr/>
        </p:nvSpPr>
        <p:spPr>
          <a:xfrm rot="20207710">
            <a:off x="9897705" y="3359667"/>
            <a:ext cx="1663998" cy="646331"/>
          </a:xfrm>
          <a:prstGeom prst="rect">
            <a:avLst/>
          </a:prstGeom>
          <a:noFill/>
        </p:spPr>
        <p:txBody>
          <a:bodyPr wrap="square" rtlCol="0">
            <a:spAutoFit/>
          </a:bodyPr>
          <a:lstStyle/>
          <a:p>
            <a:pPr algn="ctr"/>
            <a:r>
              <a:rPr lang="it-IT" b="1" cap="small" dirty="0">
                <a:solidFill>
                  <a:srgbClr val="0070C0"/>
                </a:solidFill>
                <a:latin typeface="Bahnschrift" panose="020B0502040204020203" pitchFamily="34" charset="0"/>
              </a:rPr>
              <a:t>Valore orientativo???</a:t>
            </a:r>
          </a:p>
        </p:txBody>
      </p:sp>
    </p:spTree>
    <p:extLst>
      <p:ext uri="{BB962C8B-B14F-4D97-AF65-F5344CB8AC3E}">
        <p14:creationId xmlns:p14="http://schemas.microsoft.com/office/powerpoint/2010/main" val="422106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a 6">
            <a:extLst>
              <a:ext uri="{FF2B5EF4-FFF2-40B4-BE49-F238E27FC236}">
                <a16:creationId xmlns:a16="http://schemas.microsoft.com/office/drawing/2014/main" id="{BA0872DF-0DE2-4AA6-98F2-D50C05526BCC}"/>
              </a:ext>
            </a:extLst>
          </p:cNvPr>
          <p:cNvGraphicFramePr/>
          <p:nvPr>
            <p:extLst>
              <p:ext uri="{D42A27DB-BD31-4B8C-83A1-F6EECF244321}">
                <p14:modId xmlns:p14="http://schemas.microsoft.com/office/powerpoint/2010/main" val="787873279"/>
              </p:ext>
            </p:extLst>
          </p:nvPr>
        </p:nvGraphicFramePr>
        <p:xfrm>
          <a:off x="87871" y="126336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asellaDiTesto 8">
            <a:extLst>
              <a:ext uri="{FF2B5EF4-FFF2-40B4-BE49-F238E27FC236}">
                <a16:creationId xmlns:a16="http://schemas.microsoft.com/office/drawing/2014/main" id="{C0A9E3EC-DA7F-4907-A9D7-5A74DFD7C690}"/>
              </a:ext>
            </a:extLst>
          </p:cNvPr>
          <p:cNvSpPr txBox="1"/>
          <p:nvPr/>
        </p:nvSpPr>
        <p:spPr>
          <a:xfrm>
            <a:off x="8501584" y="2128336"/>
            <a:ext cx="3209874" cy="2031325"/>
          </a:xfrm>
          <a:prstGeom prst="rect">
            <a:avLst/>
          </a:prstGeom>
          <a:noFill/>
          <a:ln w="28575">
            <a:solidFill>
              <a:srgbClr val="01FF74"/>
            </a:solidFill>
          </a:ln>
        </p:spPr>
        <p:txBody>
          <a:bodyPr wrap="square" rtlCol="0">
            <a:spAutoFit/>
          </a:bodyPr>
          <a:lstStyle/>
          <a:p>
            <a:pPr algn="just"/>
            <a:r>
              <a:rPr lang="it-IT" cap="small" dirty="0">
                <a:solidFill>
                  <a:srgbClr val="0070C0"/>
                </a:solidFill>
                <a:latin typeface="Bahnschrift" panose="020B0502040204020203" pitchFamily="34" charset="0"/>
              </a:rPr>
              <a:t>Breve descrizione del contesto. </a:t>
            </a:r>
            <a:r>
              <a:rPr lang="it-IT" b="1" cap="small" dirty="0">
                <a:solidFill>
                  <a:srgbClr val="0070C0"/>
                </a:solidFill>
                <a:latin typeface="Bahnschrift" panose="020B0502040204020203" pitchFamily="34" charset="0"/>
              </a:rPr>
              <a:t>Quali regole </a:t>
            </a:r>
            <a:r>
              <a:rPr lang="it-IT" cap="small" dirty="0">
                <a:solidFill>
                  <a:srgbClr val="0070C0"/>
                </a:solidFill>
                <a:latin typeface="Bahnschrift" panose="020B0502040204020203" pitchFamily="34" charset="0"/>
              </a:rPr>
              <a:t>hai dovuto rispettare? Hai utilizzato un </a:t>
            </a:r>
            <a:r>
              <a:rPr lang="it-IT" b="1" cap="small" dirty="0">
                <a:solidFill>
                  <a:srgbClr val="0070C0"/>
                </a:solidFill>
                <a:latin typeface="Bahnschrift" panose="020B0502040204020203" pitchFamily="34" charset="0"/>
              </a:rPr>
              <a:t>linguaggio</a:t>
            </a:r>
            <a:r>
              <a:rPr lang="it-IT" cap="small" dirty="0">
                <a:solidFill>
                  <a:srgbClr val="0070C0"/>
                </a:solidFill>
                <a:latin typeface="Bahnschrift" panose="020B0502040204020203" pitchFamily="34" charset="0"/>
              </a:rPr>
              <a:t> specifico? Hai svolto il tuo lavoro prevalentemente </a:t>
            </a:r>
            <a:r>
              <a:rPr lang="it-IT" b="1" cap="small" dirty="0">
                <a:solidFill>
                  <a:srgbClr val="0070C0"/>
                </a:solidFill>
                <a:latin typeface="Bahnschrift" panose="020B0502040204020203" pitchFamily="34" charset="0"/>
              </a:rPr>
              <a:t>in gruppo o individualmente</a:t>
            </a:r>
            <a:r>
              <a:rPr lang="it-IT" cap="small" dirty="0">
                <a:solidFill>
                  <a:srgbClr val="0070C0"/>
                </a:solidFill>
                <a:latin typeface="Bahnschrift" panose="020B0502040204020203" pitchFamily="34" charset="0"/>
              </a:rPr>
              <a:t>?</a:t>
            </a:r>
          </a:p>
        </p:txBody>
      </p:sp>
      <p:sp>
        <p:nvSpPr>
          <p:cNvPr id="11" name="CasellaDiTesto 10">
            <a:extLst>
              <a:ext uri="{FF2B5EF4-FFF2-40B4-BE49-F238E27FC236}">
                <a16:creationId xmlns:a16="http://schemas.microsoft.com/office/drawing/2014/main" id="{ED0D2E72-48FF-44FC-9CD0-760C64376888}"/>
              </a:ext>
            </a:extLst>
          </p:cNvPr>
          <p:cNvSpPr txBox="1"/>
          <p:nvPr/>
        </p:nvSpPr>
        <p:spPr>
          <a:xfrm>
            <a:off x="8501585" y="4754710"/>
            <a:ext cx="3278524" cy="2031325"/>
          </a:xfrm>
          <a:prstGeom prst="rect">
            <a:avLst/>
          </a:prstGeom>
          <a:noFill/>
          <a:ln w="28575">
            <a:solidFill>
              <a:srgbClr val="FFC000"/>
            </a:solidFill>
          </a:ln>
        </p:spPr>
        <p:txBody>
          <a:bodyPr wrap="square" rtlCol="0">
            <a:spAutoFit/>
          </a:bodyPr>
          <a:lstStyle/>
          <a:p>
            <a:pPr algn="just"/>
            <a:r>
              <a:rPr lang="it-IT" b="1" cap="small" dirty="0">
                <a:solidFill>
                  <a:srgbClr val="0070C0"/>
                </a:solidFill>
                <a:latin typeface="Bahnschrift" panose="020B0502040204020203" pitchFamily="34" charset="0"/>
              </a:rPr>
              <a:t>Se</a:t>
            </a:r>
            <a:r>
              <a:rPr lang="it-IT" cap="small" dirty="0">
                <a:solidFill>
                  <a:srgbClr val="0070C0"/>
                </a:solidFill>
                <a:latin typeface="Bahnschrift" panose="020B0502040204020203" pitchFamily="34" charset="0"/>
              </a:rPr>
              <a:t> hai svolto un progetto di </a:t>
            </a:r>
            <a:r>
              <a:rPr lang="it-IT" b="1" cap="small" dirty="0">
                <a:solidFill>
                  <a:srgbClr val="0070C0"/>
                </a:solidFill>
                <a:latin typeface="Bahnschrift" panose="020B0502040204020203" pitchFamily="34" charset="0"/>
              </a:rPr>
              <a:t>gruppo  descrivi l’obiettivo generale e la parte </a:t>
            </a:r>
            <a:r>
              <a:rPr lang="it-IT" cap="small" dirty="0">
                <a:solidFill>
                  <a:srgbClr val="0070C0"/>
                </a:solidFill>
                <a:latin typeface="Bahnschrift" panose="020B0502040204020203" pitchFamily="34" charset="0"/>
              </a:rPr>
              <a:t>di compiti a te assegnata</a:t>
            </a:r>
          </a:p>
          <a:p>
            <a:pPr algn="just"/>
            <a:r>
              <a:rPr lang="it-IT" b="1" cap="small" dirty="0">
                <a:solidFill>
                  <a:srgbClr val="0070C0"/>
                </a:solidFill>
                <a:latin typeface="Bahnschrift" panose="020B0502040204020203" pitchFamily="34" charset="0"/>
              </a:rPr>
              <a:t>Descrivi il tuo contributo </a:t>
            </a:r>
            <a:r>
              <a:rPr lang="it-IT" cap="small" dirty="0">
                <a:solidFill>
                  <a:srgbClr val="0070C0"/>
                </a:solidFill>
                <a:latin typeface="Bahnschrift" panose="020B0502040204020203" pitchFamily="34" charset="0"/>
              </a:rPr>
              <a:t>al risultato finale collettivo. </a:t>
            </a:r>
          </a:p>
          <a:p>
            <a:endParaRPr lang="it-IT" dirty="0"/>
          </a:p>
        </p:txBody>
      </p:sp>
      <p:sp>
        <p:nvSpPr>
          <p:cNvPr id="5" name="Rettangolo 4">
            <a:extLst>
              <a:ext uri="{FF2B5EF4-FFF2-40B4-BE49-F238E27FC236}">
                <a16:creationId xmlns:a16="http://schemas.microsoft.com/office/drawing/2014/main" id="{B9406EE5-7467-40E1-9605-E68EC2C8616E}"/>
              </a:ext>
            </a:extLst>
          </p:cNvPr>
          <p:cNvSpPr/>
          <p:nvPr/>
        </p:nvSpPr>
        <p:spPr>
          <a:xfrm>
            <a:off x="89831" y="189842"/>
            <a:ext cx="8252412" cy="646331"/>
          </a:xfrm>
          <a:prstGeom prst="rect">
            <a:avLst/>
          </a:prstGeom>
        </p:spPr>
        <p:txBody>
          <a:bodyPr wrap="square">
            <a:spAutoFit/>
          </a:bodyPr>
          <a:lstStyle/>
          <a:p>
            <a:r>
              <a:rPr lang="it-IT" sz="3600" b="1" kern="0" dirty="0">
                <a:solidFill>
                  <a:srgbClr val="4378B7"/>
                </a:solidFill>
                <a:latin typeface="Bahnschrift Light" panose="020B0502040204020203" pitchFamily="34" charset="0"/>
              </a:rPr>
              <a:t>Entriamo nel merito</a:t>
            </a:r>
          </a:p>
        </p:txBody>
      </p:sp>
      <p:pic>
        <p:nvPicPr>
          <p:cNvPr id="2" name="Immagine 1">
            <a:extLst>
              <a:ext uri="{FF2B5EF4-FFF2-40B4-BE49-F238E27FC236}">
                <a16:creationId xmlns:a16="http://schemas.microsoft.com/office/drawing/2014/main" id="{3DF7C078-C320-44FD-B1BF-33A6BE8108E2}"/>
              </a:ext>
            </a:extLst>
          </p:cNvPr>
          <p:cNvPicPr>
            <a:picLocks noChangeAspect="1"/>
          </p:cNvPicPr>
          <p:nvPr/>
        </p:nvPicPr>
        <p:blipFill>
          <a:blip r:embed="rId7"/>
          <a:stretch>
            <a:fillRect/>
          </a:stretch>
        </p:blipFill>
        <p:spPr>
          <a:xfrm>
            <a:off x="8882247" y="160939"/>
            <a:ext cx="2731245" cy="963251"/>
          </a:xfrm>
          <a:prstGeom prst="rect">
            <a:avLst/>
          </a:prstGeom>
        </p:spPr>
      </p:pic>
    </p:spTree>
    <p:extLst>
      <p:ext uri="{BB962C8B-B14F-4D97-AF65-F5344CB8AC3E}">
        <p14:creationId xmlns:p14="http://schemas.microsoft.com/office/powerpoint/2010/main" val="1146554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28D8A4C2-A40F-41E3-9BF5-17198C0FD36F}"/>
              </a:ext>
            </a:extLst>
          </p:cNvPr>
          <p:cNvPicPr>
            <a:picLocks noChangeAspect="1"/>
          </p:cNvPicPr>
          <p:nvPr/>
        </p:nvPicPr>
        <p:blipFill>
          <a:blip r:embed="rId3"/>
          <a:stretch>
            <a:fillRect/>
          </a:stretch>
        </p:blipFill>
        <p:spPr>
          <a:xfrm>
            <a:off x="8381418" y="5054935"/>
            <a:ext cx="3557164" cy="2000205"/>
          </a:xfrm>
          <a:prstGeom prst="rect">
            <a:avLst/>
          </a:prstGeom>
        </p:spPr>
      </p:pic>
      <p:graphicFrame>
        <p:nvGraphicFramePr>
          <p:cNvPr id="7" name="Diagramma 6">
            <a:extLst>
              <a:ext uri="{FF2B5EF4-FFF2-40B4-BE49-F238E27FC236}">
                <a16:creationId xmlns:a16="http://schemas.microsoft.com/office/drawing/2014/main" id="{BA0872DF-0DE2-4AA6-98F2-D50C05526BCC}"/>
              </a:ext>
            </a:extLst>
          </p:cNvPr>
          <p:cNvGraphicFramePr/>
          <p:nvPr>
            <p:extLst>
              <p:ext uri="{D42A27DB-BD31-4B8C-83A1-F6EECF244321}">
                <p14:modId xmlns:p14="http://schemas.microsoft.com/office/powerpoint/2010/main" val="1827910744"/>
              </p:ext>
            </p:extLst>
          </p:nvPr>
        </p:nvGraphicFramePr>
        <p:xfrm>
          <a:off x="87871" y="1263363"/>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CasellaDiTesto 8">
            <a:extLst>
              <a:ext uri="{FF2B5EF4-FFF2-40B4-BE49-F238E27FC236}">
                <a16:creationId xmlns:a16="http://schemas.microsoft.com/office/drawing/2014/main" id="{C0A9E3EC-DA7F-4907-A9D7-5A74DFD7C690}"/>
              </a:ext>
            </a:extLst>
          </p:cNvPr>
          <p:cNvSpPr txBox="1"/>
          <p:nvPr/>
        </p:nvSpPr>
        <p:spPr>
          <a:xfrm>
            <a:off x="8516573" y="1008967"/>
            <a:ext cx="3209874" cy="2062103"/>
          </a:xfrm>
          <a:prstGeom prst="rect">
            <a:avLst/>
          </a:prstGeom>
          <a:noFill/>
          <a:ln w="38100">
            <a:solidFill>
              <a:schemeClr val="accent2">
                <a:lumMod val="75000"/>
              </a:schemeClr>
            </a:solid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600" cap="small" dirty="0">
                <a:solidFill>
                  <a:srgbClr val="0070C0"/>
                </a:solidFill>
                <a:latin typeface="Bahnschrift" panose="020B0502040204020203" pitchFamily="34" charset="0"/>
              </a:rPr>
              <a:t>Per descrivere questa parte fai riferimento alle competenze specifiche riportate nel </a:t>
            </a:r>
            <a:r>
              <a:rPr lang="it-IT" sz="1600" cap="small" dirty="0" err="1">
                <a:solidFill>
                  <a:srgbClr val="0070C0"/>
                </a:solidFill>
                <a:latin typeface="Bahnschrift" panose="020B0502040204020203" pitchFamily="34" charset="0"/>
              </a:rPr>
              <a:t>PECup</a:t>
            </a:r>
            <a:r>
              <a:rPr lang="it-IT" sz="1600" cap="small" dirty="0">
                <a:solidFill>
                  <a:srgbClr val="0070C0"/>
                </a:solidFill>
                <a:latin typeface="Bahnschrift" panose="020B0502040204020203" pitchFamily="34" charset="0"/>
              </a:rPr>
              <a:t>/Supplemento  Europass al Certificato e alle Linee Guida PCTO</a:t>
            </a:r>
          </a:p>
          <a:p>
            <a:pPr marL="0" marR="0" lvl="0" indent="0" algn="just" defTabSz="914400" rtl="0" eaLnBrk="1" fontAlgn="auto" latinLnBrk="0" hangingPunct="1">
              <a:lnSpc>
                <a:spcPct val="100000"/>
              </a:lnSpc>
              <a:spcBef>
                <a:spcPts val="0"/>
              </a:spcBef>
              <a:spcAft>
                <a:spcPts val="0"/>
              </a:spcAft>
              <a:buClrTx/>
              <a:buSzTx/>
              <a:buFontTx/>
              <a:buNone/>
              <a:tabLst/>
              <a:defRPr/>
            </a:pPr>
            <a:r>
              <a:rPr lang="it-IT" sz="1600" cap="small" dirty="0">
                <a:solidFill>
                  <a:srgbClr val="0070C0"/>
                </a:solidFill>
                <a:latin typeface="Bahnschrift" panose="020B0502040204020203" pitchFamily="34" charset="0"/>
              </a:rPr>
              <a:t>Modalità adottate on line/presenza/mix</a:t>
            </a:r>
          </a:p>
        </p:txBody>
      </p:sp>
      <p:sp>
        <p:nvSpPr>
          <p:cNvPr id="11" name="CasellaDiTesto 10">
            <a:extLst>
              <a:ext uri="{FF2B5EF4-FFF2-40B4-BE49-F238E27FC236}">
                <a16:creationId xmlns:a16="http://schemas.microsoft.com/office/drawing/2014/main" id="{ED0D2E72-48FF-44FC-9CD0-760C64376888}"/>
              </a:ext>
            </a:extLst>
          </p:cNvPr>
          <p:cNvSpPr txBox="1"/>
          <p:nvPr/>
        </p:nvSpPr>
        <p:spPr>
          <a:xfrm>
            <a:off x="8516573" y="3187866"/>
            <a:ext cx="3209874" cy="1569660"/>
          </a:xfrm>
          <a:prstGeom prst="rect">
            <a:avLst/>
          </a:prstGeom>
          <a:noFill/>
          <a:ln w="38100">
            <a:solidFill>
              <a:schemeClr val="bg1">
                <a:lumMod val="50000"/>
              </a:schemeClr>
            </a:solid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600" cap="small" dirty="0">
                <a:solidFill>
                  <a:srgbClr val="0070C0"/>
                </a:solidFill>
                <a:latin typeface="Bahnschrift" panose="020B0502040204020203" pitchFamily="34" charset="0"/>
              </a:rPr>
              <a:t>Hai perfezionato competenze tecnico-professionali? Trasversali?</a:t>
            </a:r>
          </a:p>
          <a:p>
            <a:pPr marL="0" marR="0" lvl="0" indent="0" algn="just" defTabSz="914400" rtl="0" eaLnBrk="1" fontAlgn="auto" latinLnBrk="0" hangingPunct="1">
              <a:lnSpc>
                <a:spcPct val="100000"/>
              </a:lnSpc>
              <a:spcBef>
                <a:spcPts val="0"/>
              </a:spcBef>
              <a:spcAft>
                <a:spcPts val="0"/>
              </a:spcAft>
              <a:buClrTx/>
              <a:buSzTx/>
              <a:buFontTx/>
              <a:buNone/>
              <a:tabLst/>
              <a:defRPr/>
            </a:pPr>
            <a:r>
              <a:rPr lang="it-IT" sz="1600" cap="small" dirty="0">
                <a:solidFill>
                  <a:srgbClr val="0070C0"/>
                </a:solidFill>
                <a:latin typeface="Bahnschrift" panose="020B0502040204020203" pitchFamily="34" charset="0"/>
              </a:rPr>
              <a:t>Utilizza i riferimenti dati  (</a:t>
            </a:r>
            <a:r>
              <a:rPr lang="it-IT" sz="1600" cap="small" dirty="0" err="1">
                <a:solidFill>
                  <a:srgbClr val="0070C0"/>
                </a:solidFill>
                <a:latin typeface="Bahnschrift" panose="020B0502040204020203" pitchFamily="34" charset="0"/>
              </a:rPr>
              <a:t>PECuP</a:t>
            </a:r>
            <a:r>
              <a:rPr lang="it-IT" sz="1600" cap="small" dirty="0">
                <a:solidFill>
                  <a:srgbClr val="0070C0"/>
                </a:solidFill>
                <a:latin typeface="Bahnschrift" panose="020B0502040204020203" pitchFamily="34" charset="0"/>
              </a:rPr>
              <a:t> e Linee Guida PCTO) per aiutarti a individuare quelle più rispondenti</a:t>
            </a:r>
          </a:p>
        </p:txBody>
      </p:sp>
      <p:sp>
        <p:nvSpPr>
          <p:cNvPr id="6" name="CasellaDiTesto 5">
            <a:extLst>
              <a:ext uri="{FF2B5EF4-FFF2-40B4-BE49-F238E27FC236}">
                <a16:creationId xmlns:a16="http://schemas.microsoft.com/office/drawing/2014/main" id="{98D2D8FB-E5E8-40AF-A764-50327F5127DE}"/>
              </a:ext>
            </a:extLst>
          </p:cNvPr>
          <p:cNvSpPr txBox="1"/>
          <p:nvPr/>
        </p:nvSpPr>
        <p:spPr>
          <a:xfrm>
            <a:off x="8993191" y="5431789"/>
            <a:ext cx="2256639" cy="1246495"/>
          </a:xfrm>
          <a:prstGeom prst="rect">
            <a:avLst/>
          </a:prstGeom>
          <a:noFill/>
        </p:spPr>
        <p:txBody>
          <a:bodyPr wrap="square" rtlCol="0">
            <a:spAutoFit/>
          </a:bodyPr>
          <a:lstStyle/>
          <a:p>
            <a:pPr algn="ctr"/>
            <a:r>
              <a:rPr lang="it-IT" sz="1200" b="1" dirty="0">
                <a:solidFill>
                  <a:srgbClr val="FF0000"/>
                </a:solidFill>
              </a:rPr>
              <a:t>COMPETENZE ORIENTATIVE</a:t>
            </a:r>
          </a:p>
          <a:p>
            <a:pPr marL="171450" indent="-171450" algn="just">
              <a:buFontTx/>
              <a:buChar char="-"/>
            </a:pPr>
            <a:r>
              <a:rPr lang="it-IT" sz="1050" dirty="0">
                <a:latin typeface="Bahnschrift" panose="020B0502040204020203" pitchFamily="34" charset="0"/>
              </a:rPr>
              <a:t>Raccogliere, analizzare sintetizzare e organizzare informazioni </a:t>
            </a:r>
          </a:p>
          <a:p>
            <a:pPr marL="171450" indent="-171450" algn="just">
              <a:buFontTx/>
              <a:buChar char="-"/>
            </a:pPr>
            <a:r>
              <a:rPr lang="it-IT" sz="1050" dirty="0">
                <a:latin typeface="Bahnschrift" panose="020B0502040204020203" pitchFamily="34" charset="0"/>
              </a:rPr>
              <a:t>prendere ed attuare decisioni per gestire soprattutto le transizioni</a:t>
            </a:r>
          </a:p>
        </p:txBody>
      </p:sp>
      <p:sp>
        <p:nvSpPr>
          <p:cNvPr id="8" name="Rettangolo 7">
            <a:extLst>
              <a:ext uri="{FF2B5EF4-FFF2-40B4-BE49-F238E27FC236}">
                <a16:creationId xmlns:a16="http://schemas.microsoft.com/office/drawing/2014/main" id="{FBB0872D-809E-4059-94E0-12185191FCC9}"/>
              </a:ext>
            </a:extLst>
          </p:cNvPr>
          <p:cNvSpPr/>
          <p:nvPr/>
        </p:nvSpPr>
        <p:spPr>
          <a:xfrm>
            <a:off x="89831" y="189842"/>
            <a:ext cx="8252412" cy="646331"/>
          </a:xfrm>
          <a:prstGeom prst="rect">
            <a:avLst/>
          </a:prstGeom>
        </p:spPr>
        <p:txBody>
          <a:bodyPr wrap="square">
            <a:spAutoFit/>
          </a:bodyPr>
          <a:lstStyle/>
          <a:p>
            <a:r>
              <a:rPr lang="it-IT" sz="3600" b="1" kern="0" dirty="0">
                <a:solidFill>
                  <a:srgbClr val="4378B7"/>
                </a:solidFill>
                <a:latin typeface="Bahnschrift Light" panose="020B0502040204020203" pitchFamily="34" charset="0"/>
              </a:rPr>
              <a:t>Entriamo nel merito</a:t>
            </a:r>
          </a:p>
        </p:txBody>
      </p:sp>
      <p:pic>
        <p:nvPicPr>
          <p:cNvPr id="3" name="Immagine 2">
            <a:extLst>
              <a:ext uri="{FF2B5EF4-FFF2-40B4-BE49-F238E27FC236}">
                <a16:creationId xmlns:a16="http://schemas.microsoft.com/office/drawing/2014/main" id="{0A30C351-A609-4CFC-921F-EA3A0F1B3369}"/>
              </a:ext>
            </a:extLst>
          </p:cNvPr>
          <p:cNvPicPr>
            <a:picLocks noChangeAspect="1"/>
          </p:cNvPicPr>
          <p:nvPr/>
        </p:nvPicPr>
        <p:blipFill>
          <a:blip r:embed="rId9"/>
          <a:stretch>
            <a:fillRect/>
          </a:stretch>
        </p:blipFill>
        <p:spPr>
          <a:xfrm>
            <a:off x="9370924" y="-71079"/>
            <a:ext cx="2731245" cy="963251"/>
          </a:xfrm>
          <a:prstGeom prst="rect">
            <a:avLst/>
          </a:prstGeom>
        </p:spPr>
      </p:pic>
    </p:spTree>
    <p:extLst>
      <p:ext uri="{BB962C8B-B14F-4D97-AF65-F5344CB8AC3E}">
        <p14:creationId xmlns:p14="http://schemas.microsoft.com/office/powerpoint/2010/main" val="1754899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nettore diritto 6">
            <a:extLst>
              <a:ext uri="{FF2B5EF4-FFF2-40B4-BE49-F238E27FC236}">
                <a16:creationId xmlns:a16="http://schemas.microsoft.com/office/drawing/2014/main" id="{EAF76B62-6157-42C6-90E9-F02B5E461126}"/>
              </a:ext>
            </a:extLst>
          </p:cNvPr>
          <p:cNvCxnSpPr>
            <a:cxnSpLocks/>
          </p:cNvCxnSpPr>
          <p:nvPr/>
        </p:nvCxnSpPr>
        <p:spPr>
          <a:xfrm>
            <a:off x="2900363" y="3603625"/>
            <a:ext cx="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6" name="Immagine 16">
            <a:extLst>
              <a:ext uri="{FF2B5EF4-FFF2-40B4-BE49-F238E27FC236}">
                <a16:creationId xmlns:a16="http://schemas.microsoft.com/office/drawing/2014/main" id="{861629B2-6865-42AE-BE45-AC58E38B79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75738" y="288925"/>
            <a:ext cx="2732087"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ttangolo 17">
            <a:extLst>
              <a:ext uri="{FF2B5EF4-FFF2-40B4-BE49-F238E27FC236}">
                <a16:creationId xmlns:a16="http://schemas.microsoft.com/office/drawing/2014/main" id="{D5F4A2E0-EECB-4DC9-84B7-EC85E35F7939}"/>
              </a:ext>
            </a:extLst>
          </p:cNvPr>
          <p:cNvSpPr/>
          <p:nvPr/>
        </p:nvSpPr>
        <p:spPr>
          <a:xfrm>
            <a:off x="2555875" y="6205538"/>
            <a:ext cx="3805238" cy="3540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it-IT" b="1" dirty="0">
              <a:solidFill>
                <a:schemeClr val="bg1">
                  <a:lumMod val="65000"/>
                </a:schemeClr>
              </a:solidFill>
            </a:endParaRPr>
          </a:p>
        </p:txBody>
      </p:sp>
      <p:sp>
        <p:nvSpPr>
          <p:cNvPr id="19" name="Rettangolo 18">
            <a:extLst>
              <a:ext uri="{FF2B5EF4-FFF2-40B4-BE49-F238E27FC236}">
                <a16:creationId xmlns:a16="http://schemas.microsoft.com/office/drawing/2014/main" id="{59A726D4-7F39-48D2-B77C-4D13F7E6D661}"/>
              </a:ext>
            </a:extLst>
          </p:cNvPr>
          <p:cNvSpPr/>
          <p:nvPr/>
        </p:nvSpPr>
        <p:spPr>
          <a:xfrm>
            <a:off x="634999" y="2165350"/>
            <a:ext cx="10558463" cy="165893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800" strike="sngStrike" dirty="0">
              <a:solidFill>
                <a:srgbClr val="FF0000"/>
              </a:solidFill>
              <a:latin typeface="Helvetica Neue Thin"/>
              <a:ea typeface="Helvetica Neue" charset="0"/>
              <a:cs typeface="Calibri" panose="020F0502020204030204" pitchFamily="34" charset="0"/>
            </a:endParaRPr>
          </a:p>
        </p:txBody>
      </p:sp>
      <p:sp>
        <p:nvSpPr>
          <p:cNvPr id="21" name="Rettangolo 20">
            <a:extLst>
              <a:ext uri="{FF2B5EF4-FFF2-40B4-BE49-F238E27FC236}">
                <a16:creationId xmlns:a16="http://schemas.microsoft.com/office/drawing/2014/main" id="{26B48A84-C3A8-4A51-96A3-769974F28D3F}"/>
              </a:ext>
            </a:extLst>
          </p:cNvPr>
          <p:cNvSpPr/>
          <p:nvPr/>
        </p:nvSpPr>
        <p:spPr>
          <a:xfrm>
            <a:off x="1236663" y="3740150"/>
            <a:ext cx="9626600" cy="1325563"/>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i="1" dirty="0">
              <a:solidFill>
                <a:srgbClr val="002060"/>
              </a:solidFill>
            </a:endParaRPr>
          </a:p>
        </p:txBody>
      </p:sp>
      <p:sp>
        <p:nvSpPr>
          <p:cNvPr id="10" name="Rettangolo 9">
            <a:extLst>
              <a:ext uri="{FF2B5EF4-FFF2-40B4-BE49-F238E27FC236}">
                <a16:creationId xmlns:a16="http://schemas.microsoft.com/office/drawing/2014/main" id="{EDF7054F-716F-4C24-8BB8-14E20A293FB5}"/>
              </a:ext>
            </a:extLst>
          </p:cNvPr>
          <p:cNvSpPr/>
          <p:nvPr/>
        </p:nvSpPr>
        <p:spPr>
          <a:xfrm>
            <a:off x="1236663" y="3740150"/>
            <a:ext cx="9626600" cy="245427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i="1" dirty="0">
              <a:solidFill>
                <a:srgbClr val="616E76"/>
              </a:solidFill>
              <a:ea typeface="Helvetica Neue Thin" charset="0"/>
              <a:cs typeface="Helvetica Neue Thin" charset="0"/>
            </a:endParaRPr>
          </a:p>
        </p:txBody>
      </p:sp>
      <p:sp>
        <p:nvSpPr>
          <p:cNvPr id="4" name="Rettangolo 3">
            <a:extLst>
              <a:ext uri="{FF2B5EF4-FFF2-40B4-BE49-F238E27FC236}">
                <a16:creationId xmlns:a16="http://schemas.microsoft.com/office/drawing/2014/main" id="{08EF414E-B45A-4A32-9033-F235F6FAE7E0}"/>
              </a:ext>
            </a:extLst>
          </p:cNvPr>
          <p:cNvSpPr/>
          <p:nvPr/>
        </p:nvSpPr>
        <p:spPr>
          <a:xfrm>
            <a:off x="159027" y="595110"/>
            <a:ext cx="11648798" cy="7417415"/>
          </a:xfrm>
          <a:prstGeom prst="rect">
            <a:avLst/>
          </a:prstGeom>
        </p:spPr>
        <p:txBody>
          <a:bodyPr wrap="square">
            <a:spAutoFit/>
          </a:bodyPr>
          <a:lstStyle/>
          <a:p>
            <a:pPr algn="ctr"/>
            <a:endParaRPr lang="it-IT" sz="2000" b="1" cap="all" dirty="0">
              <a:solidFill>
                <a:srgbClr val="4378B7"/>
              </a:solidFill>
              <a:latin typeface="Bahnschrift Light" panose="020B0502040204020203" pitchFamily="34" charset="0"/>
            </a:endParaRPr>
          </a:p>
          <a:p>
            <a:pPr algn="ctr"/>
            <a:r>
              <a:rPr lang="it-IT" sz="2000" b="1" cap="all" dirty="0">
                <a:solidFill>
                  <a:srgbClr val="FF0000"/>
                </a:solidFill>
                <a:latin typeface="Bahnschrift Light" panose="020B0502040204020203" pitchFamily="34" charset="0"/>
              </a:rPr>
              <a:t>OM </a:t>
            </a:r>
            <a:r>
              <a:rPr lang="it-IT" sz="2000" b="1" dirty="0">
                <a:solidFill>
                  <a:srgbClr val="FF0000"/>
                </a:solidFill>
                <a:latin typeface="Bahnschrift Light" panose="020B0502040204020203" pitchFamily="34" charset="0"/>
              </a:rPr>
              <a:t>n</a:t>
            </a:r>
            <a:r>
              <a:rPr lang="it-IT" sz="2000" b="1" cap="all" dirty="0">
                <a:solidFill>
                  <a:srgbClr val="FF0000"/>
                </a:solidFill>
                <a:latin typeface="Bahnschrift Light" panose="020B0502040204020203" pitchFamily="34" charset="0"/>
              </a:rPr>
              <a:t>. 45 del 9 marzo 2023</a:t>
            </a:r>
          </a:p>
          <a:p>
            <a:pPr algn="ctr"/>
            <a:endParaRPr lang="it-IT" sz="2000" b="1" i="1" dirty="0">
              <a:solidFill>
                <a:srgbClr val="FF0000"/>
              </a:solidFill>
              <a:latin typeface="Bahnschrift Light" panose="020B0502040204020203" pitchFamily="34" charset="0"/>
            </a:endParaRPr>
          </a:p>
          <a:p>
            <a:pPr algn="ctr"/>
            <a:r>
              <a:rPr lang="it-IT" sz="2000" b="1" i="1" dirty="0">
                <a:solidFill>
                  <a:srgbClr val="FF0000"/>
                </a:solidFill>
                <a:latin typeface="Bahnschrift Light" panose="020B0502040204020203" pitchFamily="34" charset="0"/>
              </a:rPr>
              <a:t>Art. 22 </a:t>
            </a:r>
            <a:r>
              <a:rPr lang="it-IT" sz="2000" b="1" i="1" dirty="0" err="1">
                <a:solidFill>
                  <a:srgbClr val="FF0000"/>
                </a:solidFill>
                <a:latin typeface="Bahnschrift Light" panose="020B0502040204020203" pitchFamily="34" charset="0"/>
              </a:rPr>
              <a:t>c.c</a:t>
            </a:r>
            <a:r>
              <a:rPr lang="it-IT" sz="2000" b="1" i="1" dirty="0">
                <a:solidFill>
                  <a:srgbClr val="FF0000"/>
                </a:solidFill>
                <a:latin typeface="Bahnschrift Light" panose="020B0502040204020203" pitchFamily="34" charset="0"/>
              </a:rPr>
              <a:t>  1 , 2 e 8</a:t>
            </a:r>
          </a:p>
          <a:p>
            <a:pPr algn="l"/>
            <a:endParaRPr lang="it-IT" sz="2000" b="0" i="0" u="none" strike="noStrike" baseline="0" dirty="0">
              <a:solidFill>
                <a:srgbClr val="000000"/>
              </a:solidFill>
              <a:latin typeface="Garamond" panose="02020404030301010803" pitchFamily="18" charset="0"/>
            </a:endParaRPr>
          </a:p>
          <a:p>
            <a:pPr algn="ctr"/>
            <a:r>
              <a:rPr lang="it-IT" sz="2000" b="0" i="0" u="none" strike="noStrike" baseline="0" dirty="0">
                <a:solidFill>
                  <a:srgbClr val="000000"/>
                </a:solidFill>
                <a:latin typeface="Garamond" panose="02020404030301010803" pitchFamily="18" charset="0"/>
              </a:rPr>
              <a:t>1</a:t>
            </a:r>
            <a:r>
              <a:rPr lang="it-IT" sz="2000" b="0" i="1" u="none" strike="noStrike" baseline="0" dirty="0">
                <a:solidFill>
                  <a:srgbClr val="000000"/>
                </a:solidFill>
                <a:latin typeface="Garamond" panose="02020404030301010803" pitchFamily="18" charset="0"/>
              </a:rPr>
              <a:t>. Il colloquio è disciplinato dall’art. 17, comma 9, del d. lgs. 62/2017, e </a:t>
            </a:r>
            <a:r>
              <a:rPr lang="it-IT" sz="2000" b="0" i="1" u="none" strike="noStrike" baseline="0" dirty="0">
                <a:solidFill>
                  <a:srgbClr val="000000"/>
                </a:solidFill>
                <a:highlight>
                  <a:srgbClr val="B79CEC"/>
                </a:highlight>
                <a:latin typeface="Garamond" panose="02020404030301010803" pitchFamily="18" charset="0"/>
              </a:rPr>
              <a:t>ha la finalità di accertare il conseguimento del profilo educativo, culturale e professionale della studentessa o dello studente (PECUP). </a:t>
            </a:r>
            <a:r>
              <a:rPr lang="it-IT" sz="2000" b="0" i="1" u="none" strike="noStrike" baseline="0" dirty="0">
                <a:solidFill>
                  <a:srgbClr val="000000"/>
                </a:solidFill>
                <a:latin typeface="Garamond" panose="02020404030301010803" pitchFamily="18" charset="0"/>
              </a:rPr>
              <a:t>Nello svolgimento dei colloqui la commissione d’esame tiene conto delle informazioni contenute nel </a:t>
            </a:r>
            <a:r>
              <a:rPr lang="it-IT" sz="2000" b="0" i="1" u="none" strike="noStrike" baseline="0" dirty="0">
                <a:solidFill>
                  <a:srgbClr val="000000"/>
                </a:solidFill>
                <a:highlight>
                  <a:srgbClr val="B79CEC"/>
                </a:highlight>
                <a:latin typeface="Garamond" panose="02020404030301010803" pitchFamily="18" charset="0"/>
              </a:rPr>
              <a:t>Curriculum dello studente</a:t>
            </a:r>
            <a:r>
              <a:rPr lang="it-IT" sz="2000" b="0" i="1" u="none" strike="noStrike" baseline="0" dirty="0">
                <a:solidFill>
                  <a:srgbClr val="000000"/>
                </a:solidFill>
                <a:latin typeface="Garamond" panose="02020404030301010803" pitchFamily="18" charset="0"/>
              </a:rPr>
              <a:t>. </a:t>
            </a:r>
          </a:p>
          <a:p>
            <a:pPr algn="l"/>
            <a:endParaRPr lang="it-IT" sz="1800" b="0" i="0" u="none" strike="noStrike" baseline="0" dirty="0">
              <a:solidFill>
                <a:srgbClr val="000000"/>
              </a:solidFill>
            </a:endParaRPr>
          </a:p>
          <a:p>
            <a:r>
              <a:rPr lang="it-IT" sz="1800" b="0" i="0" u="none" strike="noStrike" baseline="0" dirty="0">
                <a:solidFill>
                  <a:srgbClr val="000000"/>
                </a:solidFill>
              </a:rPr>
              <a:t>A tal  fine il candidato dimostra, nel corso del colloquio: </a:t>
            </a:r>
          </a:p>
          <a:p>
            <a:pPr algn="l"/>
            <a:endParaRPr lang="it-IT" sz="2000" b="0" i="0" u="none" strike="noStrike" baseline="0" dirty="0">
              <a:solidFill>
                <a:srgbClr val="000000"/>
              </a:solidFill>
              <a:latin typeface="Garamond" panose="02020404030301010803" pitchFamily="18" charset="0"/>
            </a:endParaRPr>
          </a:p>
          <a:p>
            <a:pPr algn="ctr"/>
            <a:r>
              <a:rPr lang="it-IT" sz="2000" b="0" i="0" u="none" strike="noStrike" baseline="0" dirty="0">
                <a:solidFill>
                  <a:srgbClr val="000000"/>
                </a:solidFill>
                <a:latin typeface="Garamond" panose="02020404030301010803" pitchFamily="18" charset="0"/>
              </a:rPr>
              <a:t>2</a:t>
            </a:r>
            <a:r>
              <a:rPr lang="it-IT" sz="2000" b="0" i="1" u="none" strike="noStrike" baseline="0" dirty="0">
                <a:solidFill>
                  <a:srgbClr val="000000"/>
                </a:solidFill>
                <a:latin typeface="Garamond" panose="02020404030301010803" pitchFamily="18" charset="0"/>
              </a:rPr>
              <a:t>. </a:t>
            </a:r>
            <a:r>
              <a:rPr lang="it-IT" sz="2000" b="0" i="1" u="none" strike="noStrike" baseline="0" dirty="0">
                <a:solidFill>
                  <a:srgbClr val="000000"/>
                </a:solidFill>
                <a:highlight>
                  <a:srgbClr val="F4F478"/>
                </a:highlight>
                <a:latin typeface="Garamond" panose="02020404030301010803" pitchFamily="18" charset="0"/>
              </a:rPr>
              <a:t>di aver acquisito i contenuti e i metodi propri delle singole discipline, di essere capace di utilizzare le conoscenze acquisite e di metterle in relazione tra loro per argomentare in maniera critica e personale</a:t>
            </a:r>
            <a:r>
              <a:rPr lang="it-IT" sz="2000" b="0" i="1" u="none" strike="noStrike" baseline="0" dirty="0">
                <a:solidFill>
                  <a:srgbClr val="000000"/>
                </a:solidFill>
                <a:latin typeface="Garamond" panose="02020404030301010803" pitchFamily="18" charset="0"/>
              </a:rPr>
              <a:t>, utilizzando anche la lingua straniera; </a:t>
            </a:r>
          </a:p>
          <a:p>
            <a:pPr algn="ctr"/>
            <a:r>
              <a:rPr lang="it-IT" sz="2000" b="0" i="1" u="none" strike="noStrike" baseline="0" dirty="0">
                <a:solidFill>
                  <a:srgbClr val="000000"/>
                </a:solidFill>
                <a:latin typeface="Garamond" panose="02020404030301010803" pitchFamily="18" charset="0"/>
              </a:rPr>
              <a:t>b. </a:t>
            </a:r>
            <a:r>
              <a:rPr lang="it-IT" sz="2000" b="0" i="1" u="none" strike="noStrike" baseline="0" dirty="0">
                <a:solidFill>
                  <a:srgbClr val="000000"/>
                </a:solidFill>
                <a:highlight>
                  <a:srgbClr val="BAEC9E"/>
                </a:highlight>
                <a:latin typeface="Garamond" panose="02020404030301010803" pitchFamily="18" charset="0"/>
              </a:rPr>
              <a:t>di saper analizzare criticamente e correlare al percorso di studi seguito e al PECUP, mediante una breve relazione o un lavoro multimediale, le esperienze svolte nell’ambito dei PCTO, con riferimento al complesso del percorso effettuato, tenuto conto delle criticità determinate dall’emergenza pandemica; </a:t>
            </a:r>
          </a:p>
          <a:p>
            <a:endParaRPr lang="it-IT" sz="2000" b="0" i="0" u="none" strike="noStrike" baseline="0" dirty="0">
              <a:solidFill>
                <a:srgbClr val="000000"/>
              </a:solidFill>
              <a:highlight>
                <a:srgbClr val="BAEC9E"/>
              </a:highlight>
              <a:latin typeface="Garamond" panose="02020404030301010803" pitchFamily="18" charset="0"/>
            </a:endParaRPr>
          </a:p>
          <a:p>
            <a:pPr algn="ctr"/>
            <a:r>
              <a:rPr lang="it-IT" sz="2000" b="0" i="0" u="none" strike="noStrike" baseline="0" dirty="0">
                <a:solidFill>
                  <a:srgbClr val="000000"/>
                </a:solidFill>
                <a:latin typeface="Garamond" panose="02020404030301010803" pitchFamily="18" charset="0"/>
              </a:rPr>
              <a:t>8. </a:t>
            </a:r>
            <a:r>
              <a:rPr lang="it-IT" sz="2000" b="0" i="1" u="none" strike="noStrike" baseline="0" dirty="0">
                <a:solidFill>
                  <a:srgbClr val="000000"/>
                </a:solidFill>
                <a:latin typeface="Garamond" panose="02020404030301010803" pitchFamily="18" charset="0"/>
              </a:rPr>
              <a:t>per i candidati che </a:t>
            </a:r>
            <a:r>
              <a:rPr lang="it-IT" sz="2000" b="0" i="1" u="none" strike="noStrike" baseline="0" dirty="0">
                <a:solidFill>
                  <a:srgbClr val="000000"/>
                </a:solidFill>
                <a:highlight>
                  <a:srgbClr val="98CFDC"/>
                </a:highlight>
                <a:latin typeface="Garamond" panose="02020404030301010803" pitchFamily="18" charset="0"/>
              </a:rPr>
              <a:t>non hanno svolto i PCTO</a:t>
            </a:r>
            <a:r>
              <a:rPr lang="it-IT" sz="2000" b="0" i="1" u="none" strike="noStrike" baseline="0" dirty="0">
                <a:solidFill>
                  <a:srgbClr val="000000"/>
                </a:solidFill>
                <a:latin typeface="Garamond" panose="02020404030301010803" pitchFamily="18" charset="0"/>
              </a:rPr>
              <a:t>, il </a:t>
            </a:r>
            <a:r>
              <a:rPr lang="it-IT" sz="2000" b="0" i="1" u="none" strike="noStrike" baseline="0" dirty="0">
                <a:solidFill>
                  <a:srgbClr val="000000"/>
                </a:solidFill>
                <a:highlight>
                  <a:srgbClr val="98CFDC"/>
                </a:highlight>
                <a:latin typeface="Garamond" panose="02020404030301010803" pitchFamily="18" charset="0"/>
              </a:rPr>
              <a:t>colloquio valorizza il patrimonio culturale della persona a partire dalla sua storia professionale e individuale, quale emerge dal patto formativo individuale, e favorisce una rilettura biografica del percorso anche nella prospettiva dell’apprendimento permanente. </a:t>
            </a:r>
          </a:p>
          <a:p>
            <a:endParaRPr lang="it-IT" sz="2000" b="0" i="0" u="none" strike="noStrike" baseline="0" dirty="0">
              <a:solidFill>
                <a:srgbClr val="000000"/>
              </a:solidFill>
              <a:latin typeface="Garamond" panose="02020404030301010803" pitchFamily="18" charset="0"/>
            </a:endParaRPr>
          </a:p>
          <a:p>
            <a:endParaRPr lang="it-IT" sz="2000" b="0" i="0" u="none" strike="noStrike" baseline="0" dirty="0">
              <a:solidFill>
                <a:srgbClr val="000000"/>
              </a:solidFill>
              <a:latin typeface="Garamond" panose="02020404030301010803" pitchFamily="18" charset="0"/>
            </a:endParaRPr>
          </a:p>
          <a:p>
            <a:endParaRPr lang="it-IT" sz="2000" b="0" i="0" u="none" strike="noStrike" baseline="0" dirty="0">
              <a:solidFill>
                <a:srgbClr val="000000"/>
              </a:solidFill>
              <a:latin typeface="Garamond" panose="02020404030301010803" pitchFamily="18" charset="0"/>
            </a:endParaRPr>
          </a:p>
          <a:p>
            <a:endParaRPr lang="it-IT" sz="2000" b="0" i="0" u="none" strike="noStrike" baseline="0" dirty="0">
              <a:solidFill>
                <a:srgbClr val="000000"/>
              </a:solidFill>
              <a:latin typeface="Garamond" panose="02020404030301010803" pitchFamily="18" charset="0"/>
            </a:endParaRPr>
          </a:p>
        </p:txBody>
      </p:sp>
      <p:sp>
        <p:nvSpPr>
          <p:cNvPr id="2" name="Rettangolo 1">
            <a:extLst>
              <a:ext uri="{FF2B5EF4-FFF2-40B4-BE49-F238E27FC236}">
                <a16:creationId xmlns:a16="http://schemas.microsoft.com/office/drawing/2014/main" id="{8EBFCCC8-206B-48A7-A26A-24FF839202EA}"/>
              </a:ext>
            </a:extLst>
          </p:cNvPr>
          <p:cNvSpPr/>
          <p:nvPr/>
        </p:nvSpPr>
        <p:spPr>
          <a:xfrm>
            <a:off x="-703713" y="-21283"/>
            <a:ext cx="8284308" cy="584775"/>
          </a:xfrm>
          <a:prstGeom prst="rect">
            <a:avLst/>
          </a:prstGeom>
        </p:spPr>
        <p:txBody>
          <a:bodyPr wrap="square">
            <a:spAutoFit/>
          </a:bodyPr>
          <a:lstStyle/>
          <a:p>
            <a:pPr lvl="0" algn="ctr">
              <a:defRPr/>
            </a:pPr>
            <a:r>
              <a:rPr lang="it-IT" sz="3200" b="1" dirty="0">
                <a:solidFill>
                  <a:srgbClr val="4378B7"/>
                </a:solidFill>
                <a:latin typeface="Bahnschrift Light" panose="020B0502040204020203" pitchFamily="34" charset="0"/>
              </a:rPr>
              <a:t>Rielaborazione dell’esperienza </a:t>
            </a:r>
            <a:r>
              <a:rPr lang="it-IT" sz="3200" b="1" dirty="0" err="1">
                <a:solidFill>
                  <a:srgbClr val="4378B7"/>
                </a:solidFill>
                <a:latin typeface="Bahnschrift Light" panose="020B0502040204020203" pitchFamily="34" charset="0"/>
              </a:rPr>
              <a:t>pcto</a:t>
            </a:r>
            <a:endParaRPr lang="it-IT" sz="3200" b="1" dirty="0">
              <a:solidFill>
                <a:srgbClr val="4378B7"/>
              </a:solidFill>
              <a:latin typeface="Bahnschrift Light" panose="020B0502040204020203" pitchFamily="34" charset="0"/>
            </a:endParaRPr>
          </a:p>
        </p:txBody>
      </p:sp>
      <p:pic>
        <p:nvPicPr>
          <p:cNvPr id="3" name="Immagine 2">
            <a:extLst>
              <a:ext uri="{FF2B5EF4-FFF2-40B4-BE49-F238E27FC236}">
                <a16:creationId xmlns:a16="http://schemas.microsoft.com/office/drawing/2014/main" id="{8AFFF238-2998-4F41-AF86-B0F3E6675503}"/>
              </a:ext>
            </a:extLst>
          </p:cNvPr>
          <p:cNvPicPr>
            <a:picLocks noChangeAspect="1"/>
          </p:cNvPicPr>
          <p:nvPr/>
        </p:nvPicPr>
        <p:blipFill>
          <a:blip r:embed="rId4" cstate="print"/>
          <a:stretch>
            <a:fillRect/>
          </a:stretch>
        </p:blipFill>
        <p:spPr>
          <a:xfrm>
            <a:off x="1967077" y="931886"/>
            <a:ext cx="1950581" cy="921798"/>
          </a:xfrm>
          <a:prstGeom prst="rect">
            <a:avLst/>
          </a:prstGeom>
        </p:spPr>
      </p:pic>
      <p:sp>
        <p:nvSpPr>
          <p:cNvPr id="6" name="Freccia destra con strisce 5">
            <a:extLst>
              <a:ext uri="{FF2B5EF4-FFF2-40B4-BE49-F238E27FC236}">
                <a16:creationId xmlns:a16="http://schemas.microsoft.com/office/drawing/2014/main" id="{D70A3BC6-A77B-BE5E-4BD8-A0F7051FFC98}"/>
              </a:ext>
            </a:extLst>
          </p:cNvPr>
          <p:cNvSpPr/>
          <p:nvPr/>
        </p:nvSpPr>
        <p:spPr>
          <a:xfrm rot="1609173">
            <a:off x="185998" y="5255422"/>
            <a:ext cx="975664" cy="565079"/>
          </a:xfrm>
          <a:prstGeom prst="stripedRightArrow">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nettore diritto 6">
            <a:extLst>
              <a:ext uri="{FF2B5EF4-FFF2-40B4-BE49-F238E27FC236}">
                <a16:creationId xmlns:a16="http://schemas.microsoft.com/office/drawing/2014/main" id="{EAF76B62-6157-42C6-90E9-F02B5E461126}"/>
              </a:ext>
            </a:extLst>
          </p:cNvPr>
          <p:cNvCxnSpPr>
            <a:cxnSpLocks/>
          </p:cNvCxnSpPr>
          <p:nvPr/>
        </p:nvCxnSpPr>
        <p:spPr>
          <a:xfrm>
            <a:off x="2900363" y="3603625"/>
            <a:ext cx="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6" name="Immagine 16">
            <a:extLst>
              <a:ext uri="{FF2B5EF4-FFF2-40B4-BE49-F238E27FC236}">
                <a16:creationId xmlns:a16="http://schemas.microsoft.com/office/drawing/2014/main" id="{861629B2-6865-42AE-BE45-AC58E38B79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19860" y="288925"/>
            <a:ext cx="2186609"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ttangolo 17">
            <a:extLst>
              <a:ext uri="{FF2B5EF4-FFF2-40B4-BE49-F238E27FC236}">
                <a16:creationId xmlns:a16="http://schemas.microsoft.com/office/drawing/2014/main" id="{D5F4A2E0-EECB-4DC9-84B7-EC85E35F7939}"/>
              </a:ext>
            </a:extLst>
          </p:cNvPr>
          <p:cNvSpPr/>
          <p:nvPr/>
        </p:nvSpPr>
        <p:spPr>
          <a:xfrm>
            <a:off x="2555875" y="6205538"/>
            <a:ext cx="3805238" cy="3540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it-IT" b="1" dirty="0">
              <a:solidFill>
                <a:schemeClr val="bg1">
                  <a:lumMod val="65000"/>
                </a:schemeClr>
              </a:solidFill>
            </a:endParaRPr>
          </a:p>
        </p:txBody>
      </p:sp>
      <p:sp>
        <p:nvSpPr>
          <p:cNvPr id="19" name="Rettangolo 18">
            <a:extLst>
              <a:ext uri="{FF2B5EF4-FFF2-40B4-BE49-F238E27FC236}">
                <a16:creationId xmlns:a16="http://schemas.microsoft.com/office/drawing/2014/main" id="{59A726D4-7F39-48D2-B77C-4D13F7E6D661}"/>
              </a:ext>
            </a:extLst>
          </p:cNvPr>
          <p:cNvSpPr/>
          <p:nvPr/>
        </p:nvSpPr>
        <p:spPr>
          <a:xfrm>
            <a:off x="634999" y="2165350"/>
            <a:ext cx="10558463" cy="165893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800" strike="sngStrike" dirty="0">
              <a:solidFill>
                <a:srgbClr val="FF0000"/>
              </a:solidFill>
              <a:latin typeface="Helvetica Neue Thin"/>
              <a:ea typeface="Helvetica Neue" charset="0"/>
              <a:cs typeface="Calibri" panose="020F0502020204030204" pitchFamily="34" charset="0"/>
            </a:endParaRPr>
          </a:p>
        </p:txBody>
      </p:sp>
      <p:sp>
        <p:nvSpPr>
          <p:cNvPr id="21" name="Rettangolo 20">
            <a:extLst>
              <a:ext uri="{FF2B5EF4-FFF2-40B4-BE49-F238E27FC236}">
                <a16:creationId xmlns:a16="http://schemas.microsoft.com/office/drawing/2014/main" id="{26B48A84-C3A8-4A51-96A3-769974F28D3F}"/>
              </a:ext>
            </a:extLst>
          </p:cNvPr>
          <p:cNvSpPr/>
          <p:nvPr/>
        </p:nvSpPr>
        <p:spPr>
          <a:xfrm>
            <a:off x="1236663" y="3740150"/>
            <a:ext cx="9626600" cy="1325563"/>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i="1" dirty="0">
              <a:solidFill>
                <a:srgbClr val="002060"/>
              </a:solidFill>
            </a:endParaRPr>
          </a:p>
        </p:txBody>
      </p:sp>
      <p:sp>
        <p:nvSpPr>
          <p:cNvPr id="10" name="Rettangolo 9">
            <a:extLst>
              <a:ext uri="{FF2B5EF4-FFF2-40B4-BE49-F238E27FC236}">
                <a16:creationId xmlns:a16="http://schemas.microsoft.com/office/drawing/2014/main" id="{EDF7054F-716F-4C24-8BB8-14E20A293FB5}"/>
              </a:ext>
            </a:extLst>
          </p:cNvPr>
          <p:cNvSpPr/>
          <p:nvPr/>
        </p:nvSpPr>
        <p:spPr>
          <a:xfrm>
            <a:off x="1236663" y="3740150"/>
            <a:ext cx="9626600" cy="245427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i="1" dirty="0">
              <a:solidFill>
                <a:srgbClr val="616E76"/>
              </a:solidFill>
              <a:ea typeface="Helvetica Neue Thin" charset="0"/>
              <a:cs typeface="Helvetica Neue Thin" charset="0"/>
            </a:endParaRPr>
          </a:p>
        </p:txBody>
      </p:sp>
      <p:sp>
        <p:nvSpPr>
          <p:cNvPr id="4" name="Rettangolo 3">
            <a:extLst>
              <a:ext uri="{FF2B5EF4-FFF2-40B4-BE49-F238E27FC236}">
                <a16:creationId xmlns:a16="http://schemas.microsoft.com/office/drawing/2014/main" id="{08EF414E-B45A-4A32-9033-F235F6FAE7E0}"/>
              </a:ext>
            </a:extLst>
          </p:cNvPr>
          <p:cNvSpPr/>
          <p:nvPr/>
        </p:nvSpPr>
        <p:spPr>
          <a:xfrm>
            <a:off x="144037" y="1720840"/>
            <a:ext cx="11648798" cy="4524315"/>
          </a:xfrm>
          <a:prstGeom prst="rect">
            <a:avLst/>
          </a:prstGeom>
        </p:spPr>
        <p:txBody>
          <a:bodyPr wrap="square">
            <a:spAutoFit/>
          </a:bodyPr>
          <a:lstStyle/>
          <a:p>
            <a:pPr algn="just"/>
            <a:endParaRPr lang="it-IT" sz="2800" dirty="0"/>
          </a:p>
          <a:p>
            <a:pPr algn="just"/>
            <a:r>
              <a:rPr lang="it-IT" sz="2000" dirty="0">
                <a:solidFill>
                  <a:srgbClr val="0070C0"/>
                </a:solidFill>
                <a:latin typeface="Bahnschrift" panose="020B0502040204020203" pitchFamily="34" charset="0"/>
              </a:rPr>
              <a:t>La “relazione” è un testo </a:t>
            </a:r>
            <a:r>
              <a:rPr lang="it-IT" sz="2000" b="1" dirty="0">
                <a:solidFill>
                  <a:srgbClr val="0070C0"/>
                </a:solidFill>
                <a:latin typeface="Bahnschrift" panose="020B0502040204020203" pitchFamily="34" charset="0"/>
              </a:rPr>
              <a:t>“TECNICO”  </a:t>
            </a:r>
            <a:r>
              <a:rPr lang="it-IT" sz="2000" dirty="0">
                <a:solidFill>
                  <a:srgbClr val="0070C0"/>
                </a:solidFill>
                <a:latin typeface="Bahnschrift" panose="020B0502040204020203" pitchFamily="34" charset="0"/>
              </a:rPr>
              <a:t>e deve rispondere dei requisiti:</a:t>
            </a:r>
          </a:p>
          <a:p>
            <a:pPr algn="just"/>
            <a:endParaRPr lang="it-IT" sz="2000" dirty="0">
              <a:solidFill>
                <a:srgbClr val="0070C0"/>
              </a:solidFill>
              <a:latin typeface="Bahnschrift" panose="020B0502040204020203" pitchFamily="34" charset="0"/>
            </a:endParaRPr>
          </a:p>
          <a:p>
            <a:pPr marL="342900" indent="-342900" algn="just">
              <a:buFont typeface="Wingdings" panose="05000000000000000000" pitchFamily="2" charset="2"/>
              <a:buChar char="ü"/>
            </a:pPr>
            <a:r>
              <a:rPr lang="it-IT" sz="2000" b="1" dirty="0">
                <a:solidFill>
                  <a:srgbClr val="DF15B9"/>
                </a:solidFill>
                <a:latin typeface="Bahnschrift" panose="020B0502040204020203" pitchFamily="34" charset="0"/>
              </a:rPr>
              <a:t>SINTESI</a:t>
            </a:r>
            <a:r>
              <a:rPr lang="it-IT" sz="2000" dirty="0">
                <a:solidFill>
                  <a:srgbClr val="0070C0"/>
                </a:solidFill>
                <a:latin typeface="Bahnschrift" panose="020B0502040204020203" pitchFamily="34" charset="0"/>
              </a:rPr>
              <a:t>: non supererà, </a:t>
            </a:r>
            <a:r>
              <a:rPr lang="it-IT" sz="2000" u="sng" dirty="0">
                <a:solidFill>
                  <a:srgbClr val="0070C0"/>
                </a:solidFill>
                <a:latin typeface="Bahnschrift" panose="020B0502040204020203" pitchFamily="34" charset="0"/>
              </a:rPr>
              <a:t>indicativamente</a:t>
            </a:r>
            <a:r>
              <a:rPr lang="it-IT" sz="2000" dirty="0">
                <a:solidFill>
                  <a:srgbClr val="0070C0"/>
                </a:solidFill>
                <a:latin typeface="Bahnschrift" panose="020B0502040204020203" pitchFamily="34" charset="0"/>
              </a:rPr>
              <a:t> le 5 pagine, oltre alla pagina di copertina. </a:t>
            </a:r>
          </a:p>
          <a:p>
            <a:pPr marL="342900" indent="-342900" algn="just">
              <a:buFont typeface="Wingdings" panose="05000000000000000000" pitchFamily="2" charset="2"/>
              <a:buChar char="ü"/>
            </a:pPr>
            <a:r>
              <a:rPr lang="it-IT" sz="2000" b="1" dirty="0">
                <a:solidFill>
                  <a:srgbClr val="DF15B9"/>
                </a:solidFill>
                <a:latin typeface="Bahnschrift" panose="020B0502040204020203" pitchFamily="34" charset="0"/>
              </a:rPr>
              <a:t>COMPLETEZZA</a:t>
            </a:r>
            <a:r>
              <a:rPr lang="it-IT" sz="2000" dirty="0">
                <a:solidFill>
                  <a:srgbClr val="0070C0"/>
                </a:solidFill>
                <a:latin typeface="Bahnschrift" panose="020B0502040204020203" pitchFamily="34" charset="0"/>
              </a:rPr>
              <a:t>: se hai svolto differenti esperienze, fai una panoramica veloce SU TUTTO IL TRIENNIO per poi concentrarti sul racconto di quella per te più significativa. </a:t>
            </a:r>
            <a:r>
              <a:rPr lang="it-IT" sz="2000" b="1" dirty="0">
                <a:solidFill>
                  <a:srgbClr val="0070C0"/>
                </a:solidFill>
                <a:latin typeface="Bahnschrift" panose="020B0502040204020203" pitchFamily="34" charset="0"/>
              </a:rPr>
              <a:t>Preparati comunque a rispondere a domande aggiuntive o a integrare le tue riflessioni. </a:t>
            </a:r>
          </a:p>
          <a:p>
            <a:pPr marL="342900" indent="-342900" algn="just">
              <a:buFont typeface="Wingdings" panose="05000000000000000000" pitchFamily="2" charset="2"/>
              <a:buChar char="ü"/>
            </a:pPr>
            <a:r>
              <a:rPr lang="it-IT" sz="2000" b="1" dirty="0">
                <a:solidFill>
                  <a:srgbClr val="DF15B9"/>
                </a:solidFill>
                <a:latin typeface="Bahnschrift" panose="020B0502040204020203" pitchFamily="34" charset="0"/>
              </a:rPr>
              <a:t>CREATIVITA’</a:t>
            </a:r>
            <a:r>
              <a:rPr lang="it-IT" sz="2000" dirty="0">
                <a:solidFill>
                  <a:srgbClr val="0070C0"/>
                </a:solidFill>
                <a:latin typeface="Bahnschrift" panose="020B0502040204020203" pitchFamily="34" charset="0"/>
              </a:rPr>
              <a:t>: collegare ciò che hai vissuto alle competenze acquisite o rafforzate e al suo valore orientativo ti permette di rendere personale la tua presentazione</a:t>
            </a:r>
          </a:p>
          <a:p>
            <a:pPr algn="just"/>
            <a:r>
              <a:rPr lang="it-IT" sz="2000" dirty="0">
                <a:solidFill>
                  <a:srgbClr val="0070C0"/>
                </a:solidFill>
                <a:latin typeface="Bahnschrift" panose="020B0502040204020203" pitchFamily="34" charset="0"/>
              </a:rPr>
              <a:t>     Potrai allegare anche </a:t>
            </a:r>
            <a:r>
              <a:rPr lang="it-IT" sz="2000" b="1" dirty="0">
                <a:solidFill>
                  <a:srgbClr val="0070C0"/>
                </a:solidFill>
                <a:latin typeface="Bahnschrift" panose="020B0502040204020203" pitchFamily="34" charset="0"/>
              </a:rPr>
              <a:t>qualche documento significativo</a:t>
            </a:r>
            <a:r>
              <a:rPr lang="it-IT" sz="2000" dirty="0">
                <a:solidFill>
                  <a:srgbClr val="0070C0"/>
                </a:solidFill>
                <a:latin typeface="Bahnschrift" panose="020B0502040204020203" pitchFamily="34" charset="0"/>
              </a:rPr>
              <a:t> sui prodotti – anche multimediali - da te  </a:t>
            </a:r>
          </a:p>
          <a:p>
            <a:pPr algn="just"/>
            <a:r>
              <a:rPr lang="it-IT" sz="2000" dirty="0">
                <a:solidFill>
                  <a:srgbClr val="0070C0"/>
                </a:solidFill>
                <a:latin typeface="Bahnschrift" panose="020B0502040204020203" pitchFamily="34" charset="0"/>
              </a:rPr>
              <a:t>     realizzati, che illustrerai eventualmente alla Commissione durante la tua esposizione.</a:t>
            </a:r>
          </a:p>
          <a:p>
            <a:pPr algn="just"/>
            <a:r>
              <a:rPr lang="it-IT" sz="2000" dirty="0">
                <a:solidFill>
                  <a:srgbClr val="0070C0"/>
                </a:solidFill>
                <a:latin typeface="Bahnschrift" panose="020B0502040204020203" pitchFamily="34" charset="0"/>
              </a:rPr>
              <a:t>	  Se decidi di trasferire il testo in una presentazione multimediale, prevedi, oltre alla copertina, </a:t>
            </a:r>
            <a:r>
              <a:rPr lang="it-IT" sz="2000" u="sng" dirty="0">
                <a:solidFill>
                  <a:srgbClr val="0070C0"/>
                </a:solidFill>
                <a:latin typeface="Bahnschrift" panose="020B0502040204020203" pitchFamily="34" charset="0"/>
              </a:rPr>
              <a:t>indicativamente</a:t>
            </a:r>
            <a:r>
              <a:rPr lang="it-IT" sz="2000" dirty="0">
                <a:solidFill>
                  <a:srgbClr val="0070C0"/>
                </a:solidFill>
                <a:latin typeface="Bahnschrift" panose="020B0502040204020203" pitchFamily="34" charset="0"/>
              </a:rPr>
              <a:t> 10 slide, dove inserirai  una sintesi del testo, utilizzando parole chiave (</a:t>
            </a:r>
            <a:r>
              <a:rPr lang="it-IT" sz="2000" b="1" dirty="0">
                <a:solidFill>
                  <a:srgbClr val="0070C0"/>
                </a:solidFill>
                <a:latin typeface="Bahnschrift" panose="020B0502040204020203" pitchFamily="34" charset="0"/>
              </a:rPr>
              <a:t>EQUILIBRIO: NON TROPPO TESTO, NON TROPPE IMMAGINI/PAROLE CHIAVE</a:t>
            </a:r>
            <a:r>
              <a:rPr lang="it-IT" sz="2000" dirty="0">
                <a:solidFill>
                  <a:srgbClr val="0070C0"/>
                </a:solidFill>
                <a:latin typeface="Bahnschrift" panose="020B0502040204020203" pitchFamily="34" charset="0"/>
              </a:rPr>
              <a:t>!).</a:t>
            </a:r>
          </a:p>
        </p:txBody>
      </p:sp>
      <p:pic>
        <p:nvPicPr>
          <p:cNvPr id="3" name="Immagine 2">
            <a:extLst>
              <a:ext uri="{FF2B5EF4-FFF2-40B4-BE49-F238E27FC236}">
                <a16:creationId xmlns:a16="http://schemas.microsoft.com/office/drawing/2014/main" id="{92114789-1574-4EDD-9FE4-FA0F5CE78B4C}"/>
              </a:ext>
            </a:extLst>
          </p:cNvPr>
          <p:cNvPicPr>
            <a:picLocks noChangeAspect="1"/>
          </p:cNvPicPr>
          <p:nvPr/>
        </p:nvPicPr>
        <p:blipFill>
          <a:blip r:embed="rId4"/>
          <a:stretch>
            <a:fillRect/>
          </a:stretch>
        </p:blipFill>
        <p:spPr>
          <a:xfrm>
            <a:off x="4022183" y="601981"/>
            <a:ext cx="2073817" cy="1444625"/>
          </a:xfrm>
          <a:prstGeom prst="rect">
            <a:avLst/>
          </a:prstGeom>
        </p:spPr>
      </p:pic>
      <p:sp>
        <p:nvSpPr>
          <p:cNvPr id="11" name="Rettangolo 10">
            <a:extLst>
              <a:ext uri="{FF2B5EF4-FFF2-40B4-BE49-F238E27FC236}">
                <a16:creationId xmlns:a16="http://schemas.microsoft.com/office/drawing/2014/main" id="{DD744CDC-E3BF-4CBA-8FA5-559D3EC3EC80}"/>
              </a:ext>
            </a:extLst>
          </p:cNvPr>
          <p:cNvSpPr/>
          <p:nvPr/>
        </p:nvSpPr>
        <p:spPr>
          <a:xfrm>
            <a:off x="89831" y="189842"/>
            <a:ext cx="8252412" cy="646331"/>
          </a:xfrm>
          <a:prstGeom prst="rect">
            <a:avLst/>
          </a:prstGeom>
        </p:spPr>
        <p:txBody>
          <a:bodyPr wrap="square">
            <a:spAutoFit/>
          </a:bodyPr>
          <a:lstStyle/>
          <a:p>
            <a:r>
              <a:rPr lang="it-IT" sz="3600" b="1" kern="0" dirty="0">
                <a:solidFill>
                  <a:srgbClr val="4378B7"/>
                </a:solidFill>
                <a:latin typeface="Bahnschrift Light" panose="020B0502040204020203" pitchFamily="34" charset="0"/>
              </a:rPr>
              <a:t>La relazione 1.</a:t>
            </a:r>
          </a:p>
        </p:txBody>
      </p:sp>
      <p:sp>
        <p:nvSpPr>
          <p:cNvPr id="2" name="Freccia a destra 1">
            <a:extLst>
              <a:ext uri="{FF2B5EF4-FFF2-40B4-BE49-F238E27FC236}">
                <a16:creationId xmlns:a16="http://schemas.microsoft.com/office/drawing/2014/main" id="{54040DBC-E710-4F7B-AE1E-77F0D15D8A76}"/>
              </a:ext>
            </a:extLst>
          </p:cNvPr>
          <p:cNvSpPr/>
          <p:nvPr/>
        </p:nvSpPr>
        <p:spPr>
          <a:xfrm>
            <a:off x="243702" y="5181599"/>
            <a:ext cx="782593" cy="378941"/>
          </a:xfrm>
          <a:prstGeom prst="rightArrow">
            <a:avLst/>
          </a:prstGeom>
          <a:solidFill>
            <a:srgbClr val="DF15B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828113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nettore diritto 6">
            <a:extLst>
              <a:ext uri="{FF2B5EF4-FFF2-40B4-BE49-F238E27FC236}">
                <a16:creationId xmlns:a16="http://schemas.microsoft.com/office/drawing/2014/main" id="{EAF76B62-6157-42C6-90E9-F02B5E461126}"/>
              </a:ext>
            </a:extLst>
          </p:cNvPr>
          <p:cNvCxnSpPr>
            <a:cxnSpLocks/>
          </p:cNvCxnSpPr>
          <p:nvPr/>
        </p:nvCxnSpPr>
        <p:spPr>
          <a:xfrm>
            <a:off x="2900363" y="3603625"/>
            <a:ext cx="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3" name="Immagine 11">
            <a:extLst>
              <a:ext uri="{FF2B5EF4-FFF2-40B4-BE49-F238E27FC236}">
                <a16:creationId xmlns:a16="http://schemas.microsoft.com/office/drawing/2014/main" id="{AF881D7E-9AF1-44A2-92EC-00064BDC694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36049" y="290511"/>
            <a:ext cx="178435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ttangolo 17">
            <a:extLst>
              <a:ext uri="{FF2B5EF4-FFF2-40B4-BE49-F238E27FC236}">
                <a16:creationId xmlns:a16="http://schemas.microsoft.com/office/drawing/2014/main" id="{D5F4A2E0-EECB-4DC9-84B7-EC85E35F7939}"/>
              </a:ext>
            </a:extLst>
          </p:cNvPr>
          <p:cNvSpPr/>
          <p:nvPr/>
        </p:nvSpPr>
        <p:spPr>
          <a:xfrm>
            <a:off x="2555875" y="6205538"/>
            <a:ext cx="3805238" cy="3540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it-IT" b="1" dirty="0">
              <a:solidFill>
                <a:schemeClr val="bg1">
                  <a:lumMod val="65000"/>
                </a:schemeClr>
              </a:solidFill>
            </a:endParaRPr>
          </a:p>
        </p:txBody>
      </p:sp>
      <p:sp>
        <p:nvSpPr>
          <p:cNvPr id="19" name="Rettangolo 18">
            <a:extLst>
              <a:ext uri="{FF2B5EF4-FFF2-40B4-BE49-F238E27FC236}">
                <a16:creationId xmlns:a16="http://schemas.microsoft.com/office/drawing/2014/main" id="{59A726D4-7F39-48D2-B77C-4D13F7E6D661}"/>
              </a:ext>
            </a:extLst>
          </p:cNvPr>
          <p:cNvSpPr/>
          <p:nvPr/>
        </p:nvSpPr>
        <p:spPr>
          <a:xfrm>
            <a:off x="634999" y="2165350"/>
            <a:ext cx="10558463" cy="165893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800" strike="sngStrike" dirty="0">
              <a:solidFill>
                <a:srgbClr val="FF0000"/>
              </a:solidFill>
              <a:latin typeface="Helvetica Neue Thin"/>
              <a:ea typeface="Helvetica Neue" charset="0"/>
              <a:cs typeface="Calibri" panose="020F0502020204030204" pitchFamily="34" charset="0"/>
            </a:endParaRPr>
          </a:p>
        </p:txBody>
      </p:sp>
      <p:sp>
        <p:nvSpPr>
          <p:cNvPr id="21" name="Rettangolo 20">
            <a:extLst>
              <a:ext uri="{FF2B5EF4-FFF2-40B4-BE49-F238E27FC236}">
                <a16:creationId xmlns:a16="http://schemas.microsoft.com/office/drawing/2014/main" id="{26B48A84-C3A8-4A51-96A3-769974F28D3F}"/>
              </a:ext>
            </a:extLst>
          </p:cNvPr>
          <p:cNvSpPr/>
          <p:nvPr/>
        </p:nvSpPr>
        <p:spPr>
          <a:xfrm>
            <a:off x="1236663" y="3740150"/>
            <a:ext cx="9626600" cy="1325563"/>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i="1" dirty="0">
              <a:solidFill>
                <a:srgbClr val="002060"/>
              </a:solidFill>
            </a:endParaRPr>
          </a:p>
        </p:txBody>
      </p:sp>
      <p:sp>
        <p:nvSpPr>
          <p:cNvPr id="10" name="Rettangolo 9">
            <a:extLst>
              <a:ext uri="{FF2B5EF4-FFF2-40B4-BE49-F238E27FC236}">
                <a16:creationId xmlns:a16="http://schemas.microsoft.com/office/drawing/2014/main" id="{EDF7054F-716F-4C24-8BB8-14E20A293FB5}"/>
              </a:ext>
            </a:extLst>
          </p:cNvPr>
          <p:cNvSpPr/>
          <p:nvPr/>
        </p:nvSpPr>
        <p:spPr>
          <a:xfrm>
            <a:off x="1236663" y="3740150"/>
            <a:ext cx="9626600" cy="245427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i="1" dirty="0">
              <a:solidFill>
                <a:srgbClr val="616E76"/>
              </a:solidFill>
              <a:ea typeface="Helvetica Neue Thin" charset="0"/>
              <a:cs typeface="Helvetica Neue Thin" charset="0"/>
            </a:endParaRPr>
          </a:p>
        </p:txBody>
      </p:sp>
      <p:sp>
        <p:nvSpPr>
          <p:cNvPr id="4" name="Rettangolo 3">
            <a:extLst>
              <a:ext uri="{FF2B5EF4-FFF2-40B4-BE49-F238E27FC236}">
                <a16:creationId xmlns:a16="http://schemas.microsoft.com/office/drawing/2014/main" id="{08EF414E-B45A-4A32-9033-F235F6FAE7E0}"/>
              </a:ext>
            </a:extLst>
          </p:cNvPr>
          <p:cNvSpPr/>
          <p:nvPr/>
        </p:nvSpPr>
        <p:spPr>
          <a:xfrm>
            <a:off x="271601" y="1033840"/>
            <a:ext cx="11648798" cy="4524315"/>
          </a:xfrm>
          <a:prstGeom prst="rect">
            <a:avLst/>
          </a:prstGeom>
        </p:spPr>
        <p:txBody>
          <a:bodyPr wrap="square">
            <a:spAutoFit/>
          </a:bodyPr>
          <a:lstStyle/>
          <a:p>
            <a:pPr marL="457200" indent="-457200" algn="just">
              <a:buFont typeface="Arial" panose="020B0604020202020204" pitchFamily="34" charset="0"/>
              <a:buChar char="•"/>
            </a:pPr>
            <a:endParaRPr lang="it-IT" sz="3200" dirty="0">
              <a:solidFill>
                <a:srgbClr val="0070C0"/>
              </a:solidFill>
              <a:latin typeface="Bahnschrift" panose="020B0502040204020203" pitchFamily="34" charset="0"/>
            </a:endParaRPr>
          </a:p>
          <a:p>
            <a:pPr marL="457200" indent="-457200" algn="just">
              <a:buFont typeface="Wingdings" panose="05000000000000000000" pitchFamily="2" charset="2"/>
              <a:buChar char="Ø"/>
            </a:pPr>
            <a:r>
              <a:rPr lang="it-IT" sz="3200" dirty="0">
                <a:solidFill>
                  <a:srgbClr val="0070C0"/>
                </a:solidFill>
                <a:latin typeface="Bahnschrift" panose="020B0502040204020203" pitchFamily="34" charset="0"/>
              </a:rPr>
              <a:t>organizzazione per </a:t>
            </a:r>
            <a:r>
              <a:rPr lang="it-IT" sz="3200" b="1" dirty="0">
                <a:solidFill>
                  <a:srgbClr val="0070C0"/>
                </a:solidFill>
                <a:latin typeface="Bahnschrift" panose="020B0502040204020203" pitchFamily="34" charset="0"/>
              </a:rPr>
              <a:t>capitoli</a:t>
            </a:r>
            <a:r>
              <a:rPr lang="it-IT" sz="3200" dirty="0">
                <a:solidFill>
                  <a:srgbClr val="0070C0"/>
                </a:solidFill>
                <a:latin typeface="Bahnschrift" panose="020B0502040204020203" pitchFamily="34" charset="0"/>
              </a:rPr>
              <a:t> e </a:t>
            </a:r>
            <a:r>
              <a:rPr lang="it-IT" sz="3200" b="1" dirty="0">
                <a:solidFill>
                  <a:srgbClr val="0070C0"/>
                </a:solidFill>
                <a:latin typeface="Bahnschrift" panose="020B0502040204020203" pitchFamily="34" charset="0"/>
              </a:rPr>
              <a:t>paragrafi </a:t>
            </a:r>
            <a:r>
              <a:rPr lang="it-IT" sz="3200" dirty="0">
                <a:solidFill>
                  <a:srgbClr val="0070C0"/>
                </a:solidFill>
                <a:latin typeface="Bahnschrift" panose="020B0502040204020203" pitchFamily="34" charset="0"/>
              </a:rPr>
              <a:t>interni;</a:t>
            </a:r>
          </a:p>
          <a:p>
            <a:pPr marL="457200" indent="-457200" algn="just">
              <a:buFont typeface="Wingdings" panose="05000000000000000000" pitchFamily="2" charset="2"/>
              <a:buChar char="Ø"/>
            </a:pPr>
            <a:r>
              <a:rPr lang="it-IT" sz="3200" b="1" dirty="0">
                <a:solidFill>
                  <a:srgbClr val="0070C0"/>
                </a:solidFill>
                <a:latin typeface="Bahnschrift" panose="020B0502040204020203" pitchFamily="34" charset="0"/>
              </a:rPr>
              <a:t>suddivisione in sottotitoli</a:t>
            </a:r>
            <a:r>
              <a:rPr lang="it-IT" sz="3200" dirty="0">
                <a:solidFill>
                  <a:srgbClr val="0070C0"/>
                </a:solidFill>
                <a:latin typeface="Bahnschrift" panose="020B0502040204020203" pitchFamily="34" charset="0"/>
              </a:rPr>
              <a:t>: ogni paragrafo deve essere  preceduto da un sottotitolo che sintetizza ciò che viene trattato;</a:t>
            </a:r>
          </a:p>
          <a:p>
            <a:pPr marL="457200" indent="-457200" algn="just">
              <a:buFont typeface="Wingdings" panose="05000000000000000000" pitchFamily="2" charset="2"/>
              <a:buChar char="Ø"/>
            </a:pPr>
            <a:r>
              <a:rPr lang="it-IT" sz="3200" b="1" dirty="0">
                <a:solidFill>
                  <a:srgbClr val="0070C0"/>
                </a:solidFill>
                <a:latin typeface="Bahnschrift" panose="020B0502040204020203" pitchFamily="34" charset="0"/>
              </a:rPr>
              <a:t>utilizzo di un registro linguistico </a:t>
            </a:r>
            <a:r>
              <a:rPr lang="it-IT" sz="3200" dirty="0">
                <a:solidFill>
                  <a:srgbClr val="0070C0"/>
                </a:solidFill>
                <a:latin typeface="Bahnschrift" panose="020B0502040204020203" pitchFamily="34" charset="0"/>
              </a:rPr>
              <a:t>tra il medio e il formale: esprimiti in modo chiaro e corretto, scegliendo, quando è necessario, termini tecnici e specialistici legati alle discipline del tuo percorso di studi.</a:t>
            </a:r>
          </a:p>
        </p:txBody>
      </p:sp>
      <p:sp>
        <p:nvSpPr>
          <p:cNvPr id="9" name="Rettangolo 8">
            <a:extLst>
              <a:ext uri="{FF2B5EF4-FFF2-40B4-BE49-F238E27FC236}">
                <a16:creationId xmlns:a16="http://schemas.microsoft.com/office/drawing/2014/main" id="{D0494FBF-F647-4C1F-89AC-862C1BEAD752}"/>
              </a:ext>
            </a:extLst>
          </p:cNvPr>
          <p:cNvSpPr/>
          <p:nvPr/>
        </p:nvSpPr>
        <p:spPr>
          <a:xfrm>
            <a:off x="89831" y="189842"/>
            <a:ext cx="8252412" cy="646331"/>
          </a:xfrm>
          <a:prstGeom prst="rect">
            <a:avLst/>
          </a:prstGeom>
        </p:spPr>
        <p:txBody>
          <a:bodyPr wrap="square">
            <a:spAutoFit/>
          </a:bodyPr>
          <a:lstStyle/>
          <a:p>
            <a:r>
              <a:rPr lang="it-IT" sz="3600" b="1" kern="0" dirty="0">
                <a:solidFill>
                  <a:srgbClr val="4378B7"/>
                </a:solidFill>
                <a:latin typeface="Bahnschrift Light" panose="020B0502040204020203" pitchFamily="34" charset="0"/>
              </a:rPr>
              <a:t>La relazione 2.</a:t>
            </a:r>
          </a:p>
        </p:txBody>
      </p:sp>
    </p:spTree>
    <p:extLst>
      <p:ext uri="{BB962C8B-B14F-4D97-AF65-F5344CB8AC3E}">
        <p14:creationId xmlns:p14="http://schemas.microsoft.com/office/powerpoint/2010/main" val="2069139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nettore diritto 6">
            <a:extLst>
              <a:ext uri="{FF2B5EF4-FFF2-40B4-BE49-F238E27FC236}">
                <a16:creationId xmlns:a16="http://schemas.microsoft.com/office/drawing/2014/main" id="{EAF76B62-6157-42C6-90E9-F02B5E461126}"/>
              </a:ext>
            </a:extLst>
          </p:cNvPr>
          <p:cNvCxnSpPr>
            <a:cxnSpLocks/>
          </p:cNvCxnSpPr>
          <p:nvPr/>
        </p:nvCxnSpPr>
        <p:spPr>
          <a:xfrm>
            <a:off x="2900363" y="3603625"/>
            <a:ext cx="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6" name="Immagine 16">
            <a:extLst>
              <a:ext uri="{FF2B5EF4-FFF2-40B4-BE49-F238E27FC236}">
                <a16:creationId xmlns:a16="http://schemas.microsoft.com/office/drawing/2014/main" id="{861629B2-6865-42AE-BE45-AC58E38B79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75738" y="288925"/>
            <a:ext cx="2732087"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ttangolo 17">
            <a:extLst>
              <a:ext uri="{FF2B5EF4-FFF2-40B4-BE49-F238E27FC236}">
                <a16:creationId xmlns:a16="http://schemas.microsoft.com/office/drawing/2014/main" id="{D5F4A2E0-EECB-4DC9-84B7-EC85E35F7939}"/>
              </a:ext>
            </a:extLst>
          </p:cNvPr>
          <p:cNvSpPr/>
          <p:nvPr/>
        </p:nvSpPr>
        <p:spPr>
          <a:xfrm>
            <a:off x="2555875" y="6205538"/>
            <a:ext cx="3805238" cy="3540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it-IT" b="1" dirty="0">
              <a:solidFill>
                <a:schemeClr val="bg1">
                  <a:lumMod val="65000"/>
                </a:schemeClr>
              </a:solidFill>
            </a:endParaRPr>
          </a:p>
        </p:txBody>
      </p:sp>
      <p:sp>
        <p:nvSpPr>
          <p:cNvPr id="19" name="Rettangolo 18">
            <a:extLst>
              <a:ext uri="{FF2B5EF4-FFF2-40B4-BE49-F238E27FC236}">
                <a16:creationId xmlns:a16="http://schemas.microsoft.com/office/drawing/2014/main" id="{59A726D4-7F39-48D2-B77C-4D13F7E6D661}"/>
              </a:ext>
            </a:extLst>
          </p:cNvPr>
          <p:cNvSpPr/>
          <p:nvPr/>
        </p:nvSpPr>
        <p:spPr>
          <a:xfrm>
            <a:off x="634999" y="2165350"/>
            <a:ext cx="10558463" cy="165893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800" strike="sngStrike" dirty="0">
              <a:solidFill>
                <a:srgbClr val="FF0000"/>
              </a:solidFill>
              <a:latin typeface="Helvetica Neue Thin"/>
              <a:ea typeface="Helvetica Neue" charset="0"/>
              <a:cs typeface="Calibri" panose="020F0502020204030204" pitchFamily="34" charset="0"/>
            </a:endParaRPr>
          </a:p>
        </p:txBody>
      </p:sp>
      <p:sp>
        <p:nvSpPr>
          <p:cNvPr id="21" name="Rettangolo 20">
            <a:extLst>
              <a:ext uri="{FF2B5EF4-FFF2-40B4-BE49-F238E27FC236}">
                <a16:creationId xmlns:a16="http://schemas.microsoft.com/office/drawing/2014/main" id="{26B48A84-C3A8-4A51-96A3-769974F28D3F}"/>
              </a:ext>
            </a:extLst>
          </p:cNvPr>
          <p:cNvSpPr/>
          <p:nvPr/>
        </p:nvSpPr>
        <p:spPr>
          <a:xfrm>
            <a:off x="1236663" y="3740150"/>
            <a:ext cx="9626600" cy="1325563"/>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i="1" dirty="0">
              <a:solidFill>
                <a:srgbClr val="002060"/>
              </a:solidFill>
            </a:endParaRPr>
          </a:p>
        </p:txBody>
      </p:sp>
      <p:sp>
        <p:nvSpPr>
          <p:cNvPr id="10" name="Rettangolo 9">
            <a:extLst>
              <a:ext uri="{FF2B5EF4-FFF2-40B4-BE49-F238E27FC236}">
                <a16:creationId xmlns:a16="http://schemas.microsoft.com/office/drawing/2014/main" id="{EDF7054F-716F-4C24-8BB8-14E20A293FB5}"/>
              </a:ext>
            </a:extLst>
          </p:cNvPr>
          <p:cNvSpPr/>
          <p:nvPr/>
        </p:nvSpPr>
        <p:spPr>
          <a:xfrm>
            <a:off x="1236663" y="3740150"/>
            <a:ext cx="9626600" cy="245427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i="1" dirty="0">
              <a:solidFill>
                <a:srgbClr val="616E76"/>
              </a:solidFill>
              <a:ea typeface="Helvetica Neue Thin" charset="0"/>
              <a:cs typeface="Helvetica Neue Thin" charset="0"/>
            </a:endParaRPr>
          </a:p>
        </p:txBody>
      </p:sp>
      <p:sp>
        <p:nvSpPr>
          <p:cNvPr id="4" name="Rettangolo 3">
            <a:extLst>
              <a:ext uri="{FF2B5EF4-FFF2-40B4-BE49-F238E27FC236}">
                <a16:creationId xmlns:a16="http://schemas.microsoft.com/office/drawing/2014/main" id="{08EF414E-B45A-4A32-9033-F235F6FAE7E0}"/>
              </a:ext>
            </a:extLst>
          </p:cNvPr>
          <p:cNvSpPr/>
          <p:nvPr/>
        </p:nvSpPr>
        <p:spPr>
          <a:xfrm>
            <a:off x="89831" y="363328"/>
            <a:ext cx="11648798" cy="5816977"/>
          </a:xfrm>
          <a:prstGeom prst="rect">
            <a:avLst/>
          </a:prstGeom>
        </p:spPr>
        <p:txBody>
          <a:bodyPr wrap="square">
            <a:spAutoFit/>
          </a:bodyPr>
          <a:lstStyle/>
          <a:p>
            <a:r>
              <a:rPr lang="it-IT" sz="3600" b="1" kern="0" dirty="0">
                <a:solidFill>
                  <a:srgbClr val="4378B7"/>
                </a:solidFill>
                <a:latin typeface="Bahnschrift Light" panose="020B0502040204020203" pitchFamily="34" charset="0"/>
              </a:rPr>
              <a:t>Per rivedere e correggere la relazione 1.</a:t>
            </a:r>
          </a:p>
          <a:p>
            <a:pPr algn="just"/>
            <a:endParaRPr lang="it-IT" sz="2400" b="1" i="1" dirty="0">
              <a:solidFill>
                <a:srgbClr val="0070C0"/>
              </a:solidFill>
              <a:latin typeface="Bahnschrift" panose="020B0502040204020203" pitchFamily="34" charset="0"/>
            </a:endParaRPr>
          </a:p>
          <a:p>
            <a:pPr algn="just"/>
            <a:r>
              <a:rPr lang="it-IT" sz="2400" b="1" i="1" dirty="0">
                <a:solidFill>
                  <a:srgbClr val="0070C0"/>
                </a:solidFill>
                <a:latin typeface="Bahnschrift" panose="020B0502040204020203" pitchFamily="34" charset="0"/>
              </a:rPr>
              <a:t>Verifica se</a:t>
            </a:r>
          </a:p>
          <a:p>
            <a:pPr algn="just"/>
            <a:r>
              <a:rPr lang="it-IT" sz="2400" dirty="0">
                <a:solidFill>
                  <a:srgbClr val="0070C0"/>
                </a:solidFill>
                <a:latin typeface="Bahnschrift" panose="020B0502040204020203" pitchFamily="34" charset="0"/>
              </a:rPr>
              <a:t>a. sono state seguite le seguenti indicazioni:</a:t>
            </a:r>
          </a:p>
          <a:p>
            <a:pPr marL="342900" indent="-342900" algn="just">
              <a:buFont typeface="Wingdings" panose="05000000000000000000" pitchFamily="2" charset="2"/>
              <a:buChar char="ü"/>
            </a:pPr>
            <a:r>
              <a:rPr lang="it-IT" sz="2400" dirty="0">
                <a:solidFill>
                  <a:srgbClr val="DF15B9"/>
                </a:solidFill>
                <a:latin typeface="Bahnschrift" panose="020B0502040204020203" pitchFamily="34" charset="0"/>
              </a:rPr>
              <a:t>nella copertina </a:t>
            </a:r>
            <a:r>
              <a:rPr lang="it-IT" sz="2400" dirty="0">
                <a:solidFill>
                  <a:srgbClr val="0070C0"/>
                </a:solidFill>
                <a:latin typeface="Bahnschrift" panose="020B0502040204020203" pitchFamily="34" charset="0"/>
              </a:rPr>
              <a:t>sono inseriti i tuoi dati e il titolo;</a:t>
            </a:r>
          </a:p>
          <a:p>
            <a:pPr marL="342900" indent="-342900" algn="just">
              <a:buFont typeface="Wingdings" panose="05000000000000000000" pitchFamily="2" charset="2"/>
              <a:buChar char="ü"/>
            </a:pPr>
            <a:r>
              <a:rPr lang="it-IT" sz="2400" dirty="0">
                <a:solidFill>
                  <a:srgbClr val="0070C0"/>
                </a:solidFill>
                <a:latin typeface="Bahnschrift" panose="020B0502040204020203" pitchFamily="34" charset="0"/>
              </a:rPr>
              <a:t>la relazione è articolata in tre parti chiaramente distinguibili: introduzione, parte centrale e parte finale;</a:t>
            </a:r>
          </a:p>
          <a:p>
            <a:pPr marL="342900" indent="-342900" algn="just">
              <a:buFont typeface="Wingdings" panose="05000000000000000000" pitchFamily="2" charset="2"/>
              <a:buChar char="ü"/>
            </a:pPr>
            <a:r>
              <a:rPr lang="it-IT" sz="2400" dirty="0">
                <a:solidFill>
                  <a:srgbClr val="DF15B9"/>
                </a:solidFill>
                <a:latin typeface="Bahnschrift" panose="020B0502040204020203" pitchFamily="34" charset="0"/>
              </a:rPr>
              <a:t>le informazioni </a:t>
            </a:r>
            <a:r>
              <a:rPr lang="it-IT" sz="2400" dirty="0">
                <a:solidFill>
                  <a:srgbClr val="0070C0"/>
                </a:solidFill>
                <a:latin typeface="Bahnschrift" panose="020B0502040204020203" pitchFamily="34" charset="0"/>
              </a:rPr>
              <a:t>sono distribuite secondo un </a:t>
            </a:r>
            <a:r>
              <a:rPr lang="it-IT" sz="2400" dirty="0">
                <a:solidFill>
                  <a:srgbClr val="DF15B9"/>
                </a:solidFill>
                <a:latin typeface="Bahnschrift" panose="020B0502040204020203" pitchFamily="34" charset="0"/>
              </a:rPr>
              <a:t>ordine logico </a:t>
            </a:r>
            <a:r>
              <a:rPr lang="it-IT" sz="2400" dirty="0">
                <a:solidFill>
                  <a:srgbClr val="0070C0"/>
                </a:solidFill>
                <a:latin typeface="Bahnschrift" panose="020B0502040204020203" pitchFamily="34" charset="0"/>
              </a:rPr>
              <a:t>che rispetta la scaletta;</a:t>
            </a:r>
          </a:p>
          <a:p>
            <a:pPr marL="342900" indent="-342900" algn="just">
              <a:buFont typeface="Wingdings" panose="05000000000000000000" pitchFamily="2" charset="2"/>
              <a:buChar char="ü"/>
            </a:pPr>
            <a:r>
              <a:rPr lang="it-IT" sz="2400" dirty="0">
                <a:solidFill>
                  <a:srgbClr val="DF15B9"/>
                </a:solidFill>
                <a:latin typeface="Bahnschrift" panose="020B0502040204020203" pitchFamily="34" charset="0"/>
              </a:rPr>
              <a:t>ciascun paragrafo/blocco </a:t>
            </a:r>
            <a:r>
              <a:rPr lang="it-IT" sz="2400" dirty="0">
                <a:solidFill>
                  <a:srgbClr val="0070C0"/>
                </a:solidFill>
                <a:latin typeface="Bahnschrift" panose="020B0502040204020203" pitchFamily="34" charset="0"/>
              </a:rPr>
              <a:t>di testo riguarda un argomento specifico ed è </a:t>
            </a:r>
            <a:r>
              <a:rPr lang="it-IT" sz="2400" dirty="0">
                <a:solidFill>
                  <a:srgbClr val="DF15B9"/>
                </a:solidFill>
                <a:latin typeface="Bahnschrift" panose="020B0502040204020203" pitchFamily="34" charset="0"/>
              </a:rPr>
              <a:t>preceduto da un titolo</a:t>
            </a:r>
            <a:r>
              <a:rPr lang="it-IT" sz="2400" dirty="0">
                <a:solidFill>
                  <a:srgbClr val="0070C0"/>
                </a:solidFill>
                <a:latin typeface="Bahnschrift" panose="020B0502040204020203" pitchFamily="34" charset="0"/>
              </a:rPr>
              <a:t>;</a:t>
            </a:r>
          </a:p>
          <a:p>
            <a:pPr marL="342900" indent="-342900" algn="just">
              <a:buFont typeface="Wingdings" panose="05000000000000000000" pitchFamily="2" charset="2"/>
              <a:buChar char="ü"/>
            </a:pPr>
            <a:r>
              <a:rPr lang="it-IT" sz="2400" dirty="0">
                <a:solidFill>
                  <a:srgbClr val="0070C0"/>
                </a:solidFill>
                <a:latin typeface="Bahnschrift" panose="020B0502040204020203" pitchFamily="34" charset="0"/>
              </a:rPr>
              <a:t>tutte le </a:t>
            </a:r>
            <a:r>
              <a:rPr lang="it-IT" sz="2400" dirty="0">
                <a:solidFill>
                  <a:srgbClr val="DF15B9"/>
                </a:solidFill>
                <a:latin typeface="Bahnschrift" panose="020B0502040204020203" pitchFamily="34" charset="0"/>
              </a:rPr>
              <a:t>parti sono collegate tra loro</a:t>
            </a:r>
            <a:r>
              <a:rPr lang="it-IT" sz="2400" dirty="0">
                <a:solidFill>
                  <a:srgbClr val="0070C0"/>
                </a:solidFill>
                <a:latin typeface="Bahnschrift" panose="020B0502040204020203" pitchFamily="34" charset="0"/>
              </a:rPr>
              <a:t>: quella che segue è legata alla precedente;</a:t>
            </a:r>
          </a:p>
          <a:p>
            <a:pPr marL="342900" indent="-342900" algn="just">
              <a:buFont typeface="Wingdings" panose="05000000000000000000" pitchFamily="2" charset="2"/>
              <a:buChar char="ü"/>
            </a:pPr>
            <a:r>
              <a:rPr lang="it-IT" sz="2400" dirty="0">
                <a:solidFill>
                  <a:srgbClr val="0070C0"/>
                </a:solidFill>
                <a:latin typeface="Bahnschrift" panose="020B0502040204020203" pitchFamily="34" charset="0"/>
              </a:rPr>
              <a:t>il linguaggio è chiaro, preciso, appropriato al contesto;</a:t>
            </a:r>
          </a:p>
          <a:p>
            <a:pPr marL="342900" indent="-342900" algn="just">
              <a:buFont typeface="Wingdings" panose="05000000000000000000" pitchFamily="2" charset="2"/>
              <a:buChar char="ü"/>
            </a:pPr>
            <a:r>
              <a:rPr lang="it-IT" sz="2400" dirty="0">
                <a:solidFill>
                  <a:srgbClr val="0070C0"/>
                </a:solidFill>
                <a:latin typeface="Bahnschrift" panose="020B0502040204020203" pitchFamily="34" charset="0"/>
              </a:rPr>
              <a:t> gli </a:t>
            </a:r>
            <a:r>
              <a:rPr lang="it-IT" sz="2400" dirty="0">
                <a:solidFill>
                  <a:srgbClr val="DF15B9"/>
                </a:solidFill>
                <a:latin typeface="Bahnschrift" panose="020B0502040204020203" pitchFamily="34" charset="0"/>
              </a:rPr>
              <a:t>argomenti di carattere tecnico </a:t>
            </a:r>
            <a:r>
              <a:rPr lang="it-IT" sz="2400" dirty="0">
                <a:solidFill>
                  <a:srgbClr val="0070C0"/>
                </a:solidFill>
                <a:latin typeface="Bahnschrift" panose="020B0502040204020203" pitchFamily="34" charset="0"/>
              </a:rPr>
              <a:t>sono presentati con </a:t>
            </a:r>
            <a:r>
              <a:rPr lang="it-IT" sz="2400" dirty="0">
                <a:solidFill>
                  <a:srgbClr val="DF15B9"/>
                </a:solidFill>
                <a:latin typeface="Bahnschrift" panose="020B0502040204020203" pitchFamily="34" charset="0"/>
              </a:rPr>
              <a:t>termini specialistici</a:t>
            </a:r>
            <a:r>
              <a:rPr lang="it-IT" sz="2400" dirty="0">
                <a:solidFill>
                  <a:srgbClr val="0070C0"/>
                </a:solidFill>
                <a:latin typeface="Bahnschrift" panose="020B0502040204020203" pitchFamily="34" charset="0"/>
              </a:rPr>
              <a:t>;</a:t>
            </a:r>
          </a:p>
          <a:p>
            <a:pPr marL="342900" indent="-342900" algn="just">
              <a:buFont typeface="Wingdings" panose="05000000000000000000" pitchFamily="2" charset="2"/>
              <a:buChar char="ü"/>
            </a:pPr>
            <a:r>
              <a:rPr lang="it-IT" sz="2400" dirty="0">
                <a:solidFill>
                  <a:srgbClr val="0070C0"/>
                </a:solidFill>
                <a:latin typeface="Bahnschrift" panose="020B0502040204020203" pitchFamily="34" charset="0"/>
              </a:rPr>
              <a:t>le informazioni sono provate da documenti e pertinenti rispetto agli scopi della relazione;</a:t>
            </a:r>
          </a:p>
        </p:txBody>
      </p:sp>
    </p:spTree>
    <p:extLst>
      <p:ext uri="{BB962C8B-B14F-4D97-AF65-F5344CB8AC3E}">
        <p14:creationId xmlns:p14="http://schemas.microsoft.com/office/powerpoint/2010/main" val="22566461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nettore diritto 6">
            <a:extLst>
              <a:ext uri="{FF2B5EF4-FFF2-40B4-BE49-F238E27FC236}">
                <a16:creationId xmlns:a16="http://schemas.microsoft.com/office/drawing/2014/main" id="{EAF76B62-6157-42C6-90E9-F02B5E461126}"/>
              </a:ext>
            </a:extLst>
          </p:cNvPr>
          <p:cNvCxnSpPr>
            <a:cxnSpLocks/>
          </p:cNvCxnSpPr>
          <p:nvPr/>
        </p:nvCxnSpPr>
        <p:spPr>
          <a:xfrm>
            <a:off x="2900363" y="3603625"/>
            <a:ext cx="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6" name="Immagine 16">
            <a:extLst>
              <a:ext uri="{FF2B5EF4-FFF2-40B4-BE49-F238E27FC236}">
                <a16:creationId xmlns:a16="http://schemas.microsoft.com/office/drawing/2014/main" id="{861629B2-6865-42AE-BE45-AC58E38B79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75738" y="288925"/>
            <a:ext cx="2732087"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ttangolo 17">
            <a:extLst>
              <a:ext uri="{FF2B5EF4-FFF2-40B4-BE49-F238E27FC236}">
                <a16:creationId xmlns:a16="http://schemas.microsoft.com/office/drawing/2014/main" id="{D5F4A2E0-EECB-4DC9-84B7-EC85E35F7939}"/>
              </a:ext>
            </a:extLst>
          </p:cNvPr>
          <p:cNvSpPr/>
          <p:nvPr/>
        </p:nvSpPr>
        <p:spPr>
          <a:xfrm>
            <a:off x="2555875" y="6205538"/>
            <a:ext cx="3805238" cy="3540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it-IT" b="1" dirty="0">
              <a:solidFill>
                <a:schemeClr val="bg1">
                  <a:lumMod val="65000"/>
                </a:schemeClr>
              </a:solidFill>
            </a:endParaRPr>
          </a:p>
        </p:txBody>
      </p:sp>
      <p:sp>
        <p:nvSpPr>
          <p:cNvPr id="19" name="Rettangolo 18">
            <a:extLst>
              <a:ext uri="{FF2B5EF4-FFF2-40B4-BE49-F238E27FC236}">
                <a16:creationId xmlns:a16="http://schemas.microsoft.com/office/drawing/2014/main" id="{59A726D4-7F39-48D2-B77C-4D13F7E6D661}"/>
              </a:ext>
            </a:extLst>
          </p:cNvPr>
          <p:cNvSpPr/>
          <p:nvPr/>
        </p:nvSpPr>
        <p:spPr>
          <a:xfrm>
            <a:off x="634999" y="2165350"/>
            <a:ext cx="10558463" cy="165893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800" strike="sngStrike" dirty="0">
              <a:solidFill>
                <a:srgbClr val="FF0000"/>
              </a:solidFill>
              <a:latin typeface="Helvetica Neue Thin"/>
              <a:ea typeface="Helvetica Neue" charset="0"/>
              <a:cs typeface="Calibri" panose="020F0502020204030204" pitchFamily="34" charset="0"/>
            </a:endParaRPr>
          </a:p>
        </p:txBody>
      </p:sp>
      <p:sp>
        <p:nvSpPr>
          <p:cNvPr id="21" name="Rettangolo 20">
            <a:extLst>
              <a:ext uri="{FF2B5EF4-FFF2-40B4-BE49-F238E27FC236}">
                <a16:creationId xmlns:a16="http://schemas.microsoft.com/office/drawing/2014/main" id="{26B48A84-C3A8-4A51-96A3-769974F28D3F}"/>
              </a:ext>
            </a:extLst>
          </p:cNvPr>
          <p:cNvSpPr/>
          <p:nvPr/>
        </p:nvSpPr>
        <p:spPr>
          <a:xfrm>
            <a:off x="1236663" y="3740150"/>
            <a:ext cx="9626600" cy="1325563"/>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i="1" dirty="0">
              <a:solidFill>
                <a:srgbClr val="002060"/>
              </a:solidFill>
            </a:endParaRPr>
          </a:p>
        </p:txBody>
      </p:sp>
      <p:sp>
        <p:nvSpPr>
          <p:cNvPr id="10" name="Rettangolo 9">
            <a:extLst>
              <a:ext uri="{FF2B5EF4-FFF2-40B4-BE49-F238E27FC236}">
                <a16:creationId xmlns:a16="http://schemas.microsoft.com/office/drawing/2014/main" id="{EDF7054F-716F-4C24-8BB8-14E20A293FB5}"/>
              </a:ext>
            </a:extLst>
          </p:cNvPr>
          <p:cNvSpPr/>
          <p:nvPr/>
        </p:nvSpPr>
        <p:spPr>
          <a:xfrm>
            <a:off x="1236663" y="3740150"/>
            <a:ext cx="9626600" cy="245427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i="1" dirty="0">
              <a:solidFill>
                <a:srgbClr val="616E76"/>
              </a:solidFill>
              <a:ea typeface="Helvetica Neue Thin" charset="0"/>
              <a:cs typeface="Helvetica Neue Thin" charset="0"/>
            </a:endParaRPr>
          </a:p>
        </p:txBody>
      </p:sp>
      <p:sp>
        <p:nvSpPr>
          <p:cNvPr id="4" name="Rettangolo 3">
            <a:extLst>
              <a:ext uri="{FF2B5EF4-FFF2-40B4-BE49-F238E27FC236}">
                <a16:creationId xmlns:a16="http://schemas.microsoft.com/office/drawing/2014/main" id="{08EF414E-B45A-4A32-9033-F235F6FAE7E0}"/>
              </a:ext>
            </a:extLst>
          </p:cNvPr>
          <p:cNvSpPr/>
          <p:nvPr/>
        </p:nvSpPr>
        <p:spPr>
          <a:xfrm>
            <a:off x="159027" y="855692"/>
            <a:ext cx="11648798" cy="4524315"/>
          </a:xfrm>
          <a:prstGeom prst="rect">
            <a:avLst/>
          </a:prstGeom>
        </p:spPr>
        <p:txBody>
          <a:bodyPr wrap="square">
            <a:spAutoFit/>
          </a:bodyPr>
          <a:lstStyle/>
          <a:p>
            <a:pPr algn="just"/>
            <a:r>
              <a:rPr lang="it-IT" sz="2400" dirty="0">
                <a:solidFill>
                  <a:srgbClr val="0070C0"/>
                </a:solidFill>
                <a:latin typeface="Bahnschrift" panose="020B0502040204020203" pitchFamily="34" charset="0"/>
              </a:rPr>
              <a:t>Verifica se</a:t>
            </a:r>
          </a:p>
          <a:p>
            <a:pPr algn="just"/>
            <a:r>
              <a:rPr lang="it-IT" sz="2400" dirty="0">
                <a:solidFill>
                  <a:srgbClr val="0070C0"/>
                </a:solidFill>
                <a:latin typeface="Bahnschrift" panose="020B0502040204020203" pitchFamily="34" charset="0"/>
              </a:rPr>
              <a:t>c. </a:t>
            </a:r>
            <a:r>
              <a:rPr lang="it-IT" sz="2400" dirty="0">
                <a:solidFill>
                  <a:srgbClr val="DF15B9"/>
                </a:solidFill>
                <a:latin typeface="Bahnschrift" panose="020B0502040204020203" pitchFamily="34" charset="0"/>
              </a:rPr>
              <a:t>sono presenti valutazioni in merito a</a:t>
            </a:r>
            <a:r>
              <a:rPr lang="it-IT" sz="2400" dirty="0">
                <a:solidFill>
                  <a:srgbClr val="0070C0"/>
                </a:solidFill>
                <a:latin typeface="Bahnschrift" panose="020B0502040204020203" pitchFamily="34" charset="0"/>
              </a:rPr>
              <a:t>:</a:t>
            </a:r>
          </a:p>
          <a:p>
            <a:pPr marL="342900" indent="-342900" algn="just">
              <a:buFont typeface="Wingdings" panose="05000000000000000000" pitchFamily="2" charset="2"/>
              <a:buChar char="ü"/>
            </a:pPr>
            <a:r>
              <a:rPr lang="it-IT" sz="2400" dirty="0">
                <a:solidFill>
                  <a:srgbClr val="0070C0"/>
                </a:solidFill>
                <a:latin typeface="Bahnschrift" panose="020B0502040204020203" pitchFamily="34" charset="0"/>
              </a:rPr>
              <a:t>il </a:t>
            </a:r>
            <a:r>
              <a:rPr lang="it-IT" sz="2400" dirty="0">
                <a:solidFill>
                  <a:srgbClr val="DF15B9"/>
                </a:solidFill>
                <a:latin typeface="Bahnschrift" panose="020B0502040204020203" pitchFamily="34" charset="0"/>
              </a:rPr>
              <a:t>collegamento</a:t>
            </a:r>
            <a:r>
              <a:rPr lang="it-IT" sz="2400" dirty="0">
                <a:solidFill>
                  <a:srgbClr val="0070C0"/>
                </a:solidFill>
                <a:latin typeface="Bahnschrift" panose="020B0502040204020203" pitchFamily="34" charset="0"/>
              </a:rPr>
              <a:t> tra le attività che hai svolto e il tuo percorso di studi;</a:t>
            </a:r>
          </a:p>
          <a:p>
            <a:pPr marL="342900" indent="-342900" algn="just">
              <a:buFont typeface="Wingdings" panose="05000000000000000000" pitchFamily="2" charset="2"/>
              <a:buChar char="ü"/>
            </a:pPr>
            <a:r>
              <a:rPr lang="it-IT" sz="2400" dirty="0">
                <a:solidFill>
                  <a:srgbClr val="0070C0"/>
                </a:solidFill>
                <a:latin typeface="Bahnschrift" panose="020B0502040204020203" pitchFamily="34" charset="0"/>
              </a:rPr>
              <a:t>l’</a:t>
            </a:r>
            <a:r>
              <a:rPr lang="it-IT" sz="2400" dirty="0">
                <a:solidFill>
                  <a:srgbClr val="DF15B9"/>
                </a:solidFill>
                <a:latin typeface="Bahnschrift" panose="020B0502040204020203" pitchFamily="34" charset="0"/>
              </a:rPr>
              <a:t>adeguatezza</a:t>
            </a:r>
            <a:r>
              <a:rPr lang="it-IT" sz="2400" dirty="0">
                <a:solidFill>
                  <a:srgbClr val="0070C0"/>
                </a:solidFill>
                <a:latin typeface="Bahnschrift" panose="020B0502040204020203" pitchFamily="34" charset="0"/>
              </a:rPr>
              <a:t> della tua preparazione iniziale ad affrontare l’esperienza e le difficoltà incontrate;</a:t>
            </a:r>
          </a:p>
          <a:p>
            <a:pPr marL="342900" indent="-342900" algn="just">
              <a:buFont typeface="Wingdings" panose="05000000000000000000" pitchFamily="2" charset="2"/>
              <a:buChar char="ü"/>
            </a:pPr>
            <a:r>
              <a:rPr lang="it-IT" sz="2400" dirty="0">
                <a:solidFill>
                  <a:srgbClr val="0070C0"/>
                </a:solidFill>
                <a:latin typeface="Bahnschrift" panose="020B0502040204020203" pitchFamily="34" charset="0"/>
              </a:rPr>
              <a:t>le </a:t>
            </a:r>
            <a:r>
              <a:rPr lang="it-IT" sz="2400" dirty="0">
                <a:solidFill>
                  <a:srgbClr val="DF15B9"/>
                </a:solidFill>
                <a:latin typeface="Bahnschrift" panose="020B0502040204020203" pitchFamily="34" charset="0"/>
              </a:rPr>
              <a:t>competenze acquisite </a:t>
            </a:r>
            <a:r>
              <a:rPr lang="it-IT" sz="2400" dirty="0">
                <a:solidFill>
                  <a:srgbClr val="0070C0"/>
                </a:solidFill>
                <a:latin typeface="Bahnschrift" panose="020B0502040204020203" pitchFamily="34" charset="0"/>
              </a:rPr>
              <a:t>nel corso dell’esperienza </a:t>
            </a:r>
            <a:r>
              <a:rPr lang="it-IT" sz="2400" dirty="0">
                <a:solidFill>
                  <a:srgbClr val="DF15B9"/>
                </a:solidFill>
                <a:latin typeface="Bahnschrift" panose="020B0502040204020203" pitchFamily="34" charset="0"/>
              </a:rPr>
              <a:t>e quelle che sarebbe utile possedere</a:t>
            </a:r>
            <a:r>
              <a:rPr lang="it-IT" sz="2400" dirty="0">
                <a:solidFill>
                  <a:srgbClr val="0070C0"/>
                </a:solidFill>
                <a:latin typeface="Bahnschrift" panose="020B0502040204020203" pitchFamily="34" charset="0"/>
              </a:rPr>
              <a:t> nel/i contesto/i in cui hai svolto l’esperienza;</a:t>
            </a:r>
          </a:p>
          <a:p>
            <a:pPr marL="342900" indent="-342900" algn="just">
              <a:buFont typeface="Wingdings" panose="05000000000000000000" pitchFamily="2" charset="2"/>
              <a:buChar char="ü"/>
            </a:pPr>
            <a:r>
              <a:rPr lang="it-IT" sz="2400" dirty="0">
                <a:solidFill>
                  <a:srgbClr val="0070C0"/>
                </a:solidFill>
                <a:latin typeface="Bahnschrift" panose="020B0502040204020203" pitchFamily="34" charset="0"/>
              </a:rPr>
              <a:t>le </a:t>
            </a:r>
            <a:r>
              <a:rPr lang="it-IT" sz="2400" dirty="0">
                <a:solidFill>
                  <a:srgbClr val="DF15B9"/>
                </a:solidFill>
                <a:latin typeface="Bahnschrift" panose="020B0502040204020203" pitchFamily="34" charset="0"/>
              </a:rPr>
              <a:t>competenze che ritieni di dovere acquisire in futuro </a:t>
            </a:r>
            <a:r>
              <a:rPr lang="it-IT" sz="2400" dirty="0">
                <a:solidFill>
                  <a:srgbClr val="0070C0"/>
                </a:solidFill>
                <a:latin typeface="Bahnschrift" panose="020B0502040204020203" pitchFamily="34" charset="0"/>
              </a:rPr>
              <a:t>attraverso la prosecuzione degli studi dopo il conseguimento del diploma;</a:t>
            </a:r>
          </a:p>
          <a:p>
            <a:pPr marL="342900" indent="-342900" algn="just">
              <a:buFont typeface="Wingdings" panose="05000000000000000000" pitchFamily="2" charset="2"/>
              <a:buChar char="ü"/>
            </a:pPr>
            <a:r>
              <a:rPr lang="it-IT" sz="2400" dirty="0">
                <a:solidFill>
                  <a:srgbClr val="0070C0"/>
                </a:solidFill>
                <a:latin typeface="Bahnschrift" panose="020B0502040204020203" pitchFamily="34" charset="0"/>
              </a:rPr>
              <a:t>il </a:t>
            </a:r>
            <a:r>
              <a:rPr lang="it-IT" sz="2400" dirty="0">
                <a:solidFill>
                  <a:srgbClr val="DF15B9"/>
                </a:solidFill>
                <a:latin typeface="Bahnschrift" panose="020B0502040204020203" pitchFamily="34" charset="0"/>
              </a:rPr>
              <a:t>valore dell’esperienza rispetto alle tue scelte post-diploma</a:t>
            </a:r>
            <a:r>
              <a:rPr lang="it-IT" sz="2400" dirty="0">
                <a:solidFill>
                  <a:srgbClr val="0070C0"/>
                </a:solidFill>
                <a:latin typeface="Bahnschrift" panose="020B0502040204020203" pitchFamily="34" charset="0"/>
              </a:rPr>
              <a:t>;</a:t>
            </a:r>
          </a:p>
          <a:p>
            <a:pPr marL="342900" indent="-342900" algn="just">
              <a:buFont typeface="Wingdings" panose="05000000000000000000" pitchFamily="2" charset="2"/>
              <a:buChar char="ü"/>
            </a:pPr>
            <a:r>
              <a:rPr lang="it-IT" sz="2400" dirty="0">
                <a:solidFill>
                  <a:srgbClr val="0070C0"/>
                </a:solidFill>
                <a:latin typeface="Bahnschrift" panose="020B0502040204020203" pitchFamily="34" charset="0"/>
              </a:rPr>
              <a:t>nella conclusione, una </a:t>
            </a:r>
            <a:r>
              <a:rPr lang="it-IT" sz="2400" dirty="0">
                <a:solidFill>
                  <a:srgbClr val="DF15B9"/>
                </a:solidFill>
                <a:latin typeface="Bahnschrift" panose="020B0502040204020203" pitchFamily="34" charset="0"/>
              </a:rPr>
              <a:t>valutazione globale </a:t>
            </a:r>
            <a:r>
              <a:rPr lang="it-IT" sz="2400" dirty="0">
                <a:solidFill>
                  <a:srgbClr val="0070C0"/>
                </a:solidFill>
                <a:latin typeface="Bahnschrift" panose="020B0502040204020203" pitchFamily="34" charset="0"/>
              </a:rPr>
              <a:t>dell’esperienza in rapporto agli obiettivi di partenza.</a:t>
            </a:r>
          </a:p>
        </p:txBody>
      </p:sp>
      <p:sp>
        <p:nvSpPr>
          <p:cNvPr id="9" name="Rettangolo 8">
            <a:extLst>
              <a:ext uri="{FF2B5EF4-FFF2-40B4-BE49-F238E27FC236}">
                <a16:creationId xmlns:a16="http://schemas.microsoft.com/office/drawing/2014/main" id="{DEF55FC9-BDF5-4BB8-B0C9-EE4023FEA50A}"/>
              </a:ext>
            </a:extLst>
          </p:cNvPr>
          <p:cNvSpPr/>
          <p:nvPr/>
        </p:nvSpPr>
        <p:spPr>
          <a:xfrm>
            <a:off x="159027" y="85728"/>
            <a:ext cx="8713124" cy="646331"/>
          </a:xfrm>
          <a:prstGeom prst="rect">
            <a:avLst/>
          </a:prstGeom>
        </p:spPr>
        <p:txBody>
          <a:bodyPr wrap="square">
            <a:spAutoFit/>
          </a:bodyPr>
          <a:lstStyle/>
          <a:p>
            <a:pPr lvl="0" algn="ctr"/>
            <a:r>
              <a:rPr lang="it-IT" sz="3600" b="1" kern="0" dirty="0">
                <a:solidFill>
                  <a:srgbClr val="4378B7"/>
                </a:solidFill>
                <a:latin typeface="Bahnschrift Light" panose="020B0502040204020203" pitchFamily="34" charset="0"/>
              </a:rPr>
              <a:t>Per rivedere e correggere la relazione 2.</a:t>
            </a:r>
          </a:p>
        </p:txBody>
      </p:sp>
    </p:spTree>
    <p:extLst>
      <p:ext uri="{BB962C8B-B14F-4D97-AF65-F5344CB8AC3E}">
        <p14:creationId xmlns:p14="http://schemas.microsoft.com/office/powerpoint/2010/main" val="25510752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losione: 8 punte 2">
            <a:extLst>
              <a:ext uri="{FF2B5EF4-FFF2-40B4-BE49-F238E27FC236}">
                <a16:creationId xmlns:a16="http://schemas.microsoft.com/office/drawing/2014/main" id="{D1038EAA-548D-4A79-A486-99D5DC2D4D7D}"/>
              </a:ext>
            </a:extLst>
          </p:cNvPr>
          <p:cNvSpPr/>
          <p:nvPr/>
        </p:nvSpPr>
        <p:spPr>
          <a:xfrm>
            <a:off x="-84385" y="-232163"/>
            <a:ext cx="12890996" cy="7322325"/>
          </a:xfrm>
          <a:prstGeom prst="irregularSeal1">
            <a:avLst/>
          </a:prstGeom>
          <a:solidFill>
            <a:srgbClr val="DF15B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 name="Connettore diritto 6">
            <a:extLst>
              <a:ext uri="{FF2B5EF4-FFF2-40B4-BE49-F238E27FC236}">
                <a16:creationId xmlns:a16="http://schemas.microsoft.com/office/drawing/2014/main" id="{EAF76B62-6157-42C6-90E9-F02B5E461126}"/>
              </a:ext>
            </a:extLst>
          </p:cNvPr>
          <p:cNvCxnSpPr>
            <a:cxnSpLocks/>
          </p:cNvCxnSpPr>
          <p:nvPr/>
        </p:nvCxnSpPr>
        <p:spPr>
          <a:xfrm>
            <a:off x="2900363" y="3603625"/>
            <a:ext cx="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6" name="Immagine 16">
            <a:extLst>
              <a:ext uri="{FF2B5EF4-FFF2-40B4-BE49-F238E27FC236}">
                <a16:creationId xmlns:a16="http://schemas.microsoft.com/office/drawing/2014/main" id="{861629B2-6865-42AE-BE45-AC58E38B79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75738" y="288925"/>
            <a:ext cx="2732087"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ttangolo 17">
            <a:extLst>
              <a:ext uri="{FF2B5EF4-FFF2-40B4-BE49-F238E27FC236}">
                <a16:creationId xmlns:a16="http://schemas.microsoft.com/office/drawing/2014/main" id="{D5F4A2E0-EECB-4DC9-84B7-EC85E35F7939}"/>
              </a:ext>
            </a:extLst>
          </p:cNvPr>
          <p:cNvSpPr/>
          <p:nvPr/>
        </p:nvSpPr>
        <p:spPr>
          <a:xfrm>
            <a:off x="2555875" y="6205538"/>
            <a:ext cx="3805238" cy="3540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it-IT" b="1" dirty="0">
              <a:solidFill>
                <a:schemeClr val="bg1">
                  <a:lumMod val="65000"/>
                </a:schemeClr>
              </a:solidFill>
            </a:endParaRPr>
          </a:p>
        </p:txBody>
      </p:sp>
      <p:sp>
        <p:nvSpPr>
          <p:cNvPr id="19" name="Rettangolo 18">
            <a:extLst>
              <a:ext uri="{FF2B5EF4-FFF2-40B4-BE49-F238E27FC236}">
                <a16:creationId xmlns:a16="http://schemas.microsoft.com/office/drawing/2014/main" id="{59A726D4-7F39-48D2-B77C-4D13F7E6D661}"/>
              </a:ext>
            </a:extLst>
          </p:cNvPr>
          <p:cNvSpPr/>
          <p:nvPr/>
        </p:nvSpPr>
        <p:spPr>
          <a:xfrm>
            <a:off x="634999" y="2165350"/>
            <a:ext cx="10558463" cy="165893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800" strike="sngStrike" dirty="0">
              <a:solidFill>
                <a:srgbClr val="FF0000"/>
              </a:solidFill>
              <a:latin typeface="Helvetica Neue Thin"/>
              <a:ea typeface="Helvetica Neue" charset="0"/>
              <a:cs typeface="Calibri" panose="020F0502020204030204" pitchFamily="34" charset="0"/>
            </a:endParaRPr>
          </a:p>
        </p:txBody>
      </p:sp>
      <p:sp>
        <p:nvSpPr>
          <p:cNvPr id="21" name="Rettangolo 20">
            <a:extLst>
              <a:ext uri="{FF2B5EF4-FFF2-40B4-BE49-F238E27FC236}">
                <a16:creationId xmlns:a16="http://schemas.microsoft.com/office/drawing/2014/main" id="{26B48A84-C3A8-4A51-96A3-769974F28D3F}"/>
              </a:ext>
            </a:extLst>
          </p:cNvPr>
          <p:cNvSpPr/>
          <p:nvPr/>
        </p:nvSpPr>
        <p:spPr>
          <a:xfrm>
            <a:off x="1236663" y="3740150"/>
            <a:ext cx="9626600" cy="1325563"/>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i="1" dirty="0">
              <a:solidFill>
                <a:srgbClr val="002060"/>
              </a:solidFill>
            </a:endParaRPr>
          </a:p>
        </p:txBody>
      </p:sp>
      <p:sp>
        <p:nvSpPr>
          <p:cNvPr id="10" name="Rettangolo 9">
            <a:extLst>
              <a:ext uri="{FF2B5EF4-FFF2-40B4-BE49-F238E27FC236}">
                <a16:creationId xmlns:a16="http://schemas.microsoft.com/office/drawing/2014/main" id="{EDF7054F-716F-4C24-8BB8-14E20A293FB5}"/>
              </a:ext>
            </a:extLst>
          </p:cNvPr>
          <p:cNvSpPr/>
          <p:nvPr/>
        </p:nvSpPr>
        <p:spPr>
          <a:xfrm>
            <a:off x="1236663" y="3740150"/>
            <a:ext cx="9626600" cy="245427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i="1" dirty="0">
              <a:solidFill>
                <a:srgbClr val="616E76"/>
              </a:solidFill>
              <a:ea typeface="Helvetica Neue Thin" charset="0"/>
              <a:cs typeface="Helvetica Neue Thin" charset="0"/>
            </a:endParaRPr>
          </a:p>
        </p:txBody>
      </p:sp>
      <p:sp>
        <p:nvSpPr>
          <p:cNvPr id="4" name="Rettangolo 3">
            <a:extLst>
              <a:ext uri="{FF2B5EF4-FFF2-40B4-BE49-F238E27FC236}">
                <a16:creationId xmlns:a16="http://schemas.microsoft.com/office/drawing/2014/main" id="{08EF414E-B45A-4A32-9033-F235F6FAE7E0}"/>
              </a:ext>
            </a:extLst>
          </p:cNvPr>
          <p:cNvSpPr/>
          <p:nvPr/>
        </p:nvSpPr>
        <p:spPr>
          <a:xfrm>
            <a:off x="-91797" y="859064"/>
            <a:ext cx="11648798" cy="5139869"/>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r>
              <a:rPr lang="it-IT" sz="4100" b="1" i="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ahnschrift" panose="020B0502040204020203" pitchFamily="34" charset="0"/>
              </a:rPr>
              <a:t>Parlare del tuo PCTO all’Esame non è una semplice formalità, </a:t>
            </a:r>
          </a:p>
          <a:p>
            <a:pPr algn="ctr"/>
            <a:r>
              <a:rPr lang="it-IT" sz="4100" b="1" i="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ahnschrift" panose="020B0502040204020203" pitchFamily="34" charset="0"/>
              </a:rPr>
              <a:t>ma un momento importante del colloquio </a:t>
            </a:r>
          </a:p>
          <a:p>
            <a:pPr algn="ctr"/>
            <a:r>
              <a:rPr lang="it-IT" sz="4100" b="1" i="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ahnschrift" panose="020B0502040204020203" pitchFamily="34" charset="0"/>
              </a:rPr>
              <a:t>perché non sono valutate le tue conoscenze </a:t>
            </a:r>
          </a:p>
          <a:p>
            <a:pPr algn="ctr"/>
            <a:r>
              <a:rPr lang="it-IT" sz="4100" b="1" i="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ahnschrift" panose="020B0502040204020203" pitchFamily="34" charset="0"/>
              </a:rPr>
              <a:t>ma ciò che attraverso questa esperienza la scuola ti ha permesso di conoscere o comprendere </a:t>
            </a:r>
            <a:r>
              <a:rPr lang="it-IT" sz="4100" b="1" i="1"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ahnschrift" panose="020B0502040204020203" pitchFamily="34" charset="0"/>
              </a:rPr>
              <a:t>meglie</a:t>
            </a:r>
            <a:r>
              <a:rPr lang="it-IT" sz="4100" b="1" i="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ahnschrift" panose="020B0502040204020203" pitchFamily="34" charset="0"/>
              </a:rPr>
              <a:t> o, ancora, di scoprire </a:t>
            </a:r>
            <a:r>
              <a:rPr lang="it-IT" sz="4100" b="1" i="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ahnschrift" panose="020B0502040204020203" pitchFamily="34" charset="0"/>
              </a:rPr>
              <a:t>(scelta futura).</a:t>
            </a:r>
            <a:endParaRPr lang="it-IT" sz="4100" b="1" i="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ahnschrift" panose="020B0502040204020203" pitchFamily="34" charset="0"/>
            </a:endParaRPr>
          </a:p>
        </p:txBody>
      </p:sp>
      <p:sp>
        <p:nvSpPr>
          <p:cNvPr id="2" name="Rettangolo 1">
            <a:extLst>
              <a:ext uri="{FF2B5EF4-FFF2-40B4-BE49-F238E27FC236}">
                <a16:creationId xmlns:a16="http://schemas.microsoft.com/office/drawing/2014/main" id="{D65264CC-8BAA-4017-A180-F34F2841DF6B}"/>
              </a:ext>
            </a:extLst>
          </p:cNvPr>
          <p:cNvSpPr/>
          <p:nvPr/>
        </p:nvSpPr>
        <p:spPr>
          <a:xfrm>
            <a:off x="1557668" y="-123504"/>
            <a:ext cx="8713124" cy="646331"/>
          </a:xfrm>
          <a:prstGeom prst="rect">
            <a:avLst/>
          </a:prstGeom>
        </p:spPr>
        <p:txBody>
          <a:bodyPr wrap="square">
            <a:spAutoFit/>
          </a:bodyPr>
          <a:lstStyle/>
          <a:p>
            <a:pPr lvl="0" algn="ctr"/>
            <a:r>
              <a:rPr lang="it-IT" sz="3600" b="1" kern="0" dirty="0">
                <a:solidFill>
                  <a:srgbClr val="4378B7"/>
                </a:solidFill>
                <a:latin typeface="Bahnschrift Light" panose="020B0502040204020203" pitchFamily="34" charset="0"/>
              </a:rPr>
              <a:t>AVVERTENZA</a:t>
            </a:r>
          </a:p>
        </p:txBody>
      </p:sp>
    </p:spTree>
    <p:extLst>
      <p:ext uri="{BB962C8B-B14F-4D97-AF65-F5344CB8AC3E}">
        <p14:creationId xmlns:p14="http://schemas.microsoft.com/office/powerpoint/2010/main" val="3780699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nettore diritto 6">
            <a:extLst>
              <a:ext uri="{FF2B5EF4-FFF2-40B4-BE49-F238E27FC236}">
                <a16:creationId xmlns:a16="http://schemas.microsoft.com/office/drawing/2014/main" id="{EAF76B62-6157-42C6-90E9-F02B5E461126}"/>
              </a:ext>
            </a:extLst>
          </p:cNvPr>
          <p:cNvCxnSpPr>
            <a:cxnSpLocks/>
          </p:cNvCxnSpPr>
          <p:nvPr/>
        </p:nvCxnSpPr>
        <p:spPr>
          <a:xfrm>
            <a:off x="2900363" y="3603625"/>
            <a:ext cx="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6" name="Immagine 16">
            <a:extLst>
              <a:ext uri="{FF2B5EF4-FFF2-40B4-BE49-F238E27FC236}">
                <a16:creationId xmlns:a16="http://schemas.microsoft.com/office/drawing/2014/main" id="{861629B2-6865-42AE-BE45-AC58E38B79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75738" y="288925"/>
            <a:ext cx="2732087"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ttangolo 17">
            <a:extLst>
              <a:ext uri="{FF2B5EF4-FFF2-40B4-BE49-F238E27FC236}">
                <a16:creationId xmlns:a16="http://schemas.microsoft.com/office/drawing/2014/main" id="{D5F4A2E0-EECB-4DC9-84B7-EC85E35F7939}"/>
              </a:ext>
            </a:extLst>
          </p:cNvPr>
          <p:cNvSpPr/>
          <p:nvPr/>
        </p:nvSpPr>
        <p:spPr>
          <a:xfrm>
            <a:off x="2555875" y="6205538"/>
            <a:ext cx="3805238" cy="3540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it-IT" b="1" dirty="0">
              <a:solidFill>
                <a:schemeClr val="bg1">
                  <a:lumMod val="65000"/>
                </a:schemeClr>
              </a:solidFill>
            </a:endParaRPr>
          </a:p>
        </p:txBody>
      </p:sp>
      <p:sp>
        <p:nvSpPr>
          <p:cNvPr id="21" name="Rettangolo 20">
            <a:extLst>
              <a:ext uri="{FF2B5EF4-FFF2-40B4-BE49-F238E27FC236}">
                <a16:creationId xmlns:a16="http://schemas.microsoft.com/office/drawing/2014/main" id="{26B48A84-C3A8-4A51-96A3-769974F28D3F}"/>
              </a:ext>
            </a:extLst>
          </p:cNvPr>
          <p:cNvSpPr/>
          <p:nvPr/>
        </p:nvSpPr>
        <p:spPr>
          <a:xfrm>
            <a:off x="1236663" y="3740150"/>
            <a:ext cx="9626600" cy="1325563"/>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i="1" dirty="0">
              <a:solidFill>
                <a:srgbClr val="002060"/>
              </a:solidFill>
            </a:endParaRPr>
          </a:p>
        </p:txBody>
      </p:sp>
      <p:sp>
        <p:nvSpPr>
          <p:cNvPr id="10" name="Rettangolo 9">
            <a:extLst>
              <a:ext uri="{FF2B5EF4-FFF2-40B4-BE49-F238E27FC236}">
                <a16:creationId xmlns:a16="http://schemas.microsoft.com/office/drawing/2014/main" id="{EDF7054F-716F-4C24-8BB8-14E20A293FB5}"/>
              </a:ext>
            </a:extLst>
          </p:cNvPr>
          <p:cNvSpPr/>
          <p:nvPr/>
        </p:nvSpPr>
        <p:spPr>
          <a:xfrm>
            <a:off x="1236663" y="3740150"/>
            <a:ext cx="9626600" cy="245427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i="1" dirty="0">
              <a:solidFill>
                <a:srgbClr val="616E76"/>
              </a:solidFill>
              <a:ea typeface="Helvetica Neue Thin" charset="0"/>
              <a:cs typeface="Helvetica Neue Thin" charset="0"/>
            </a:endParaRPr>
          </a:p>
        </p:txBody>
      </p:sp>
      <p:sp>
        <p:nvSpPr>
          <p:cNvPr id="2" name="Rettangolo 1">
            <a:extLst>
              <a:ext uri="{FF2B5EF4-FFF2-40B4-BE49-F238E27FC236}">
                <a16:creationId xmlns:a16="http://schemas.microsoft.com/office/drawing/2014/main" id="{D65264CC-8BAA-4017-A180-F34F2841DF6B}"/>
              </a:ext>
            </a:extLst>
          </p:cNvPr>
          <p:cNvSpPr/>
          <p:nvPr/>
        </p:nvSpPr>
        <p:spPr>
          <a:xfrm>
            <a:off x="-1127255" y="155205"/>
            <a:ext cx="8713124" cy="646331"/>
          </a:xfrm>
          <a:prstGeom prst="rect">
            <a:avLst/>
          </a:prstGeom>
        </p:spPr>
        <p:txBody>
          <a:bodyPr wrap="square">
            <a:spAutoFit/>
          </a:bodyPr>
          <a:lstStyle/>
          <a:p>
            <a:pPr lvl="0" algn="ctr"/>
            <a:r>
              <a:rPr lang="it-IT" sz="3600" b="1" kern="0" dirty="0">
                <a:solidFill>
                  <a:srgbClr val="4378B7"/>
                </a:solidFill>
                <a:latin typeface="Bahnschrift Light" panose="020B0502040204020203" pitchFamily="34" charset="0"/>
              </a:rPr>
              <a:t>PROVIAMOCI INSIEME….</a:t>
            </a:r>
          </a:p>
        </p:txBody>
      </p:sp>
      <p:graphicFrame>
        <p:nvGraphicFramePr>
          <p:cNvPr id="3" name="Diagramma 2">
            <a:extLst>
              <a:ext uri="{FF2B5EF4-FFF2-40B4-BE49-F238E27FC236}">
                <a16:creationId xmlns:a16="http://schemas.microsoft.com/office/drawing/2014/main" id="{8651A7F7-6A1B-40A6-8C2B-D5FFF349E6D7}"/>
              </a:ext>
            </a:extLst>
          </p:cNvPr>
          <p:cNvGraphicFramePr/>
          <p:nvPr>
            <p:extLst>
              <p:ext uri="{D42A27DB-BD31-4B8C-83A1-F6EECF244321}">
                <p14:modId xmlns:p14="http://schemas.microsoft.com/office/powerpoint/2010/main" val="588717366"/>
              </p:ext>
            </p:extLst>
          </p:nvPr>
        </p:nvGraphicFramePr>
        <p:xfrm>
          <a:off x="105229" y="1246188"/>
          <a:ext cx="5990771" cy="48102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4" name="Diagramma 13">
            <a:extLst>
              <a:ext uri="{FF2B5EF4-FFF2-40B4-BE49-F238E27FC236}">
                <a16:creationId xmlns:a16="http://schemas.microsoft.com/office/drawing/2014/main" id="{877B3941-3C8A-4A5D-AAEA-32A975A2EFB8}"/>
              </a:ext>
            </a:extLst>
          </p:cNvPr>
          <p:cNvGraphicFramePr/>
          <p:nvPr/>
        </p:nvGraphicFramePr>
        <p:xfrm>
          <a:off x="6201229" y="1262751"/>
          <a:ext cx="5990771" cy="481027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0" name="CasellaDiTesto 19">
            <a:extLst>
              <a:ext uri="{FF2B5EF4-FFF2-40B4-BE49-F238E27FC236}">
                <a16:creationId xmlns:a16="http://schemas.microsoft.com/office/drawing/2014/main" id="{9A05C696-4AC2-4EA6-8935-F202640E3260}"/>
              </a:ext>
            </a:extLst>
          </p:cNvPr>
          <p:cNvSpPr txBox="1"/>
          <p:nvPr/>
        </p:nvSpPr>
        <p:spPr>
          <a:xfrm>
            <a:off x="210457" y="1856179"/>
            <a:ext cx="217714" cy="369332"/>
          </a:xfrm>
          <a:prstGeom prst="rect">
            <a:avLst/>
          </a:prstGeom>
          <a:noFill/>
          <a:ln>
            <a:solidFill>
              <a:srgbClr val="FF0000"/>
            </a:solidFill>
          </a:ln>
        </p:spPr>
        <p:txBody>
          <a:bodyPr wrap="square" rtlCol="0">
            <a:spAutoFit/>
          </a:bodyPr>
          <a:lstStyle/>
          <a:p>
            <a:r>
              <a:rPr lang="it-IT" b="1" dirty="0">
                <a:solidFill>
                  <a:srgbClr val="FF0000"/>
                </a:solidFill>
              </a:rPr>
              <a:t>1</a:t>
            </a:r>
          </a:p>
        </p:txBody>
      </p:sp>
      <p:sp>
        <p:nvSpPr>
          <p:cNvPr id="22" name="CasellaDiTesto 21">
            <a:extLst>
              <a:ext uri="{FF2B5EF4-FFF2-40B4-BE49-F238E27FC236}">
                <a16:creationId xmlns:a16="http://schemas.microsoft.com/office/drawing/2014/main" id="{2B87A1C6-CBC7-49FE-AB41-52590AEEDAE4}"/>
              </a:ext>
            </a:extLst>
          </p:cNvPr>
          <p:cNvSpPr txBox="1"/>
          <p:nvPr/>
        </p:nvSpPr>
        <p:spPr>
          <a:xfrm>
            <a:off x="210457" y="3370818"/>
            <a:ext cx="217714" cy="369332"/>
          </a:xfrm>
          <a:prstGeom prst="rect">
            <a:avLst/>
          </a:prstGeom>
          <a:noFill/>
          <a:ln>
            <a:solidFill>
              <a:srgbClr val="FF0000"/>
            </a:solidFill>
          </a:ln>
        </p:spPr>
        <p:txBody>
          <a:bodyPr wrap="square" rtlCol="0">
            <a:spAutoFit/>
          </a:bodyPr>
          <a:lstStyle/>
          <a:p>
            <a:r>
              <a:rPr lang="it-IT" b="1" dirty="0">
                <a:solidFill>
                  <a:srgbClr val="FF0000"/>
                </a:solidFill>
              </a:rPr>
              <a:t>3</a:t>
            </a:r>
          </a:p>
        </p:txBody>
      </p:sp>
      <p:sp>
        <p:nvSpPr>
          <p:cNvPr id="23" name="CasellaDiTesto 22">
            <a:extLst>
              <a:ext uri="{FF2B5EF4-FFF2-40B4-BE49-F238E27FC236}">
                <a16:creationId xmlns:a16="http://schemas.microsoft.com/office/drawing/2014/main" id="{CD6A9D4B-9650-4916-A555-1A9E176EA432}"/>
              </a:ext>
            </a:extLst>
          </p:cNvPr>
          <p:cNvSpPr txBox="1"/>
          <p:nvPr/>
        </p:nvSpPr>
        <p:spPr>
          <a:xfrm>
            <a:off x="210457" y="5159829"/>
            <a:ext cx="217714" cy="369332"/>
          </a:xfrm>
          <a:prstGeom prst="rect">
            <a:avLst/>
          </a:prstGeom>
          <a:noFill/>
          <a:ln>
            <a:solidFill>
              <a:srgbClr val="FF0000"/>
            </a:solidFill>
          </a:ln>
        </p:spPr>
        <p:txBody>
          <a:bodyPr wrap="square" rtlCol="0">
            <a:spAutoFit/>
          </a:bodyPr>
          <a:lstStyle/>
          <a:p>
            <a:r>
              <a:rPr lang="it-IT" b="1" dirty="0">
                <a:solidFill>
                  <a:srgbClr val="FF0000"/>
                </a:solidFill>
              </a:rPr>
              <a:t>5</a:t>
            </a:r>
          </a:p>
        </p:txBody>
      </p:sp>
      <p:sp>
        <p:nvSpPr>
          <p:cNvPr id="24" name="CasellaDiTesto 23">
            <a:extLst>
              <a:ext uri="{FF2B5EF4-FFF2-40B4-BE49-F238E27FC236}">
                <a16:creationId xmlns:a16="http://schemas.microsoft.com/office/drawing/2014/main" id="{4C9E9066-A2CA-4A5B-BEBD-6ECE2D6306FD}"/>
              </a:ext>
            </a:extLst>
          </p:cNvPr>
          <p:cNvSpPr txBox="1"/>
          <p:nvPr/>
        </p:nvSpPr>
        <p:spPr>
          <a:xfrm>
            <a:off x="5736773" y="1856179"/>
            <a:ext cx="217714" cy="369332"/>
          </a:xfrm>
          <a:prstGeom prst="rect">
            <a:avLst/>
          </a:prstGeom>
          <a:noFill/>
          <a:ln>
            <a:solidFill>
              <a:srgbClr val="FF0000"/>
            </a:solidFill>
          </a:ln>
        </p:spPr>
        <p:txBody>
          <a:bodyPr wrap="square" rtlCol="0">
            <a:spAutoFit/>
          </a:bodyPr>
          <a:lstStyle/>
          <a:p>
            <a:r>
              <a:rPr lang="it-IT" b="1" dirty="0">
                <a:solidFill>
                  <a:srgbClr val="FF0000"/>
                </a:solidFill>
              </a:rPr>
              <a:t>2</a:t>
            </a:r>
          </a:p>
        </p:txBody>
      </p:sp>
      <p:sp>
        <p:nvSpPr>
          <p:cNvPr id="25" name="CasellaDiTesto 24">
            <a:extLst>
              <a:ext uri="{FF2B5EF4-FFF2-40B4-BE49-F238E27FC236}">
                <a16:creationId xmlns:a16="http://schemas.microsoft.com/office/drawing/2014/main" id="{F55C5E56-0982-4B97-85E0-2592FFD1EBD1}"/>
              </a:ext>
            </a:extLst>
          </p:cNvPr>
          <p:cNvSpPr txBox="1"/>
          <p:nvPr/>
        </p:nvSpPr>
        <p:spPr>
          <a:xfrm>
            <a:off x="5736773" y="3429000"/>
            <a:ext cx="217714" cy="369332"/>
          </a:xfrm>
          <a:prstGeom prst="rect">
            <a:avLst/>
          </a:prstGeom>
          <a:noFill/>
          <a:ln>
            <a:solidFill>
              <a:srgbClr val="FF0000"/>
            </a:solidFill>
          </a:ln>
        </p:spPr>
        <p:txBody>
          <a:bodyPr wrap="square" rtlCol="0">
            <a:spAutoFit/>
          </a:bodyPr>
          <a:lstStyle/>
          <a:p>
            <a:r>
              <a:rPr lang="it-IT" b="1" dirty="0">
                <a:solidFill>
                  <a:srgbClr val="FF0000"/>
                </a:solidFill>
              </a:rPr>
              <a:t>4</a:t>
            </a:r>
          </a:p>
        </p:txBody>
      </p:sp>
      <p:sp>
        <p:nvSpPr>
          <p:cNvPr id="26" name="CasellaDiTesto 25">
            <a:extLst>
              <a:ext uri="{FF2B5EF4-FFF2-40B4-BE49-F238E27FC236}">
                <a16:creationId xmlns:a16="http://schemas.microsoft.com/office/drawing/2014/main" id="{F4B651D3-8783-4BA7-ACDF-1BB2434A9111}"/>
              </a:ext>
            </a:extLst>
          </p:cNvPr>
          <p:cNvSpPr txBox="1"/>
          <p:nvPr/>
        </p:nvSpPr>
        <p:spPr>
          <a:xfrm>
            <a:off x="5762058" y="4950026"/>
            <a:ext cx="217714" cy="369332"/>
          </a:xfrm>
          <a:prstGeom prst="rect">
            <a:avLst/>
          </a:prstGeom>
          <a:noFill/>
          <a:ln>
            <a:solidFill>
              <a:srgbClr val="FF0000"/>
            </a:solidFill>
          </a:ln>
        </p:spPr>
        <p:txBody>
          <a:bodyPr wrap="square" rtlCol="0">
            <a:spAutoFit/>
          </a:bodyPr>
          <a:lstStyle/>
          <a:p>
            <a:r>
              <a:rPr lang="it-IT" b="1" dirty="0">
                <a:solidFill>
                  <a:srgbClr val="FF0000"/>
                </a:solidFill>
              </a:rPr>
              <a:t>6</a:t>
            </a:r>
          </a:p>
        </p:txBody>
      </p:sp>
      <p:sp>
        <p:nvSpPr>
          <p:cNvPr id="27" name="CasellaDiTesto 26">
            <a:extLst>
              <a:ext uri="{FF2B5EF4-FFF2-40B4-BE49-F238E27FC236}">
                <a16:creationId xmlns:a16="http://schemas.microsoft.com/office/drawing/2014/main" id="{4CF951F7-F210-4FBC-8795-A83E517F9398}"/>
              </a:ext>
            </a:extLst>
          </p:cNvPr>
          <p:cNvSpPr txBox="1"/>
          <p:nvPr/>
        </p:nvSpPr>
        <p:spPr>
          <a:xfrm>
            <a:off x="6252256" y="1872742"/>
            <a:ext cx="217714" cy="369332"/>
          </a:xfrm>
          <a:prstGeom prst="rect">
            <a:avLst/>
          </a:prstGeom>
          <a:noFill/>
          <a:ln>
            <a:solidFill>
              <a:srgbClr val="FF0000"/>
            </a:solidFill>
          </a:ln>
        </p:spPr>
        <p:txBody>
          <a:bodyPr wrap="square" rtlCol="0">
            <a:spAutoFit/>
          </a:bodyPr>
          <a:lstStyle/>
          <a:p>
            <a:r>
              <a:rPr lang="it-IT" b="1" dirty="0">
                <a:solidFill>
                  <a:srgbClr val="FF0000"/>
                </a:solidFill>
              </a:rPr>
              <a:t>7</a:t>
            </a:r>
          </a:p>
        </p:txBody>
      </p:sp>
      <p:sp>
        <p:nvSpPr>
          <p:cNvPr id="28" name="CasellaDiTesto 27">
            <a:extLst>
              <a:ext uri="{FF2B5EF4-FFF2-40B4-BE49-F238E27FC236}">
                <a16:creationId xmlns:a16="http://schemas.microsoft.com/office/drawing/2014/main" id="{8A821577-1B54-4366-8D9A-C3E2B42F1CBA}"/>
              </a:ext>
            </a:extLst>
          </p:cNvPr>
          <p:cNvSpPr txBox="1"/>
          <p:nvPr/>
        </p:nvSpPr>
        <p:spPr>
          <a:xfrm>
            <a:off x="6204064" y="3466660"/>
            <a:ext cx="217714" cy="369332"/>
          </a:xfrm>
          <a:prstGeom prst="rect">
            <a:avLst/>
          </a:prstGeom>
          <a:noFill/>
          <a:ln>
            <a:solidFill>
              <a:srgbClr val="FF0000"/>
            </a:solidFill>
          </a:ln>
        </p:spPr>
        <p:txBody>
          <a:bodyPr wrap="square" rtlCol="0">
            <a:spAutoFit/>
          </a:bodyPr>
          <a:lstStyle/>
          <a:p>
            <a:r>
              <a:rPr lang="it-IT" b="1" dirty="0">
                <a:solidFill>
                  <a:srgbClr val="FF0000"/>
                </a:solidFill>
              </a:rPr>
              <a:t>9</a:t>
            </a:r>
          </a:p>
        </p:txBody>
      </p:sp>
      <p:sp>
        <p:nvSpPr>
          <p:cNvPr id="29" name="CasellaDiTesto 28">
            <a:extLst>
              <a:ext uri="{FF2B5EF4-FFF2-40B4-BE49-F238E27FC236}">
                <a16:creationId xmlns:a16="http://schemas.microsoft.com/office/drawing/2014/main" id="{E18E391A-7E57-4B04-AEC3-BD89A121956F}"/>
              </a:ext>
            </a:extLst>
          </p:cNvPr>
          <p:cNvSpPr txBox="1"/>
          <p:nvPr/>
        </p:nvSpPr>
        <p:spPr>
          <a:xfrm>
            <a:off x="6096000" y="4972341"/>
            <a:ext cx="450283" cy="369332"/>
          </a:xfrm>
          <a:prstGeom prst="rect">
            <a:avLst/>
          </a:prstGeom>
          <a:noFill/>
          <a:ln>
            <a:solidFill>
              <a:srgbClr val="FF0000"/>
            </a:solidFill>
          </a:ln>
        </p:spPr>
        <p:txBody>
          <a:bodyPr wrap="square" rtlCol="0">
            <a:spAutoFit/>
          </a:bodyPr>
          <a:lstStyle/>
          <a:p>
            <a:r>
              <a:rPr lang="it-IT" b="1" dirty="0">
                <a:solidFill>
                  <a:srgbClr val="FF0000"/>
                </a:solidFill>
              </a:rPr>
              <a:t>11</a:t>
            </a:r>
          </a:p>
        </p:txBody>
      </p:sp>
      <p:sp>
        <p:nvSpPr>
          <p:cNvPr id="30" name="CasellaDiTesto 29">
            <a:extLst>
              <a:ext uri="{FF2B5EF4-FFF2-40B4-BE49-F238E27FC236}">
                <a16:creationId xmlns:a16="http://schemas.microsoft.com/office/drawing/2014/main" id="{C1AA438F-2FA0-4020-87D3-B426B494BA4F}"/>
              </a:ext>
            </a:extLst>
          </p:cNvPr>
          <p:cNvSpPr txBox="1"/>
          <p:nvPr/>
        </p:nvSpPr>
        <p:spPr>
          <a:xfrm>
            <a:off x="11763829" y="1856179"/>
            <a:ext cx="217714" cy="369332"/>
          </a:xfrm>
          <a:prstGeom prst="rect">
            <a:avLst/>
          </a:prstGeom>
          <a:noFill/>
          <a:ln>
            <a:solidFill>
              <a:srgbClr val="FF0000"/>
            </a:solidFill>
          </a:ln>
        </p:spPr>
        <p:txBody>
          <a:bodyPr wrap="square" rtlCol="0">
            <a:spAutoFit/>
          </a:bodyPr>
          <a:lstStyle/>
          <a:p>
            <a:r>
              <a:rPr lang="it-IT" b="1" dirty="0">
                <a:solidFill>
                  <a:srgbClr val="FF0000"/>
                </a:solidFill>
              </a:rPr>
              <a:t>8</a:t>
            </a:r>
          </a:p>
        </p:txBody>
      </p:sp>
      <p:sp>
        <p:nvSpPr>
          <p:cNvPr id="31" name="CasellaDiTesto 30">
            <a:extLst>
              <a:ext uri="{FF2B5EF4-FFF2-40B4-BE49-F238E27FC236}">
                <a16:creationId xmlns:a16="http://schemas.microsoft.com/office/drawing/2014/main" id="{C8125371-3D5C-48E4-8EF6-220EC2679000}"/>
              </a:ext>
            </a:extLst>
          </p:cNvPr>
          <p:cNvSpPr txBox="1"/>
          <p:nvPr/>
        </p:nvSpPr>
        <p:spPr>
          <a:xfrm>
            <a:off x="11763828" y="3466660"/>
            <a:ext cx="428172" cy="369332"/>
          </a:xfrm>
          <a:prstGeom prst="rect">
            <a:avLst/>
          </a:prstGeom>
          <a:noFill/>
          <a:ln>
            <a:solidFill>
              <a:srgbClr val="FF0000"/>
            </a:solidFill>
          </a:ln>
        </p:spPr>
        <p:txBody>
          <a:bodyPr wrap="square" rtlCol="0">
            <a:spAutoFit/>
          </a:bodyPr>
          <a:lstStyle/>
          <a:p>
            <a:r>
              <a:rPr lang="it-IT" b="1" dirty="0">
                <a:solidFill>
                  <a:srgbClr val="FF0000"/>
                </a:solidFill>
              </a:rPr>
              <a:t>10</a:t>
            </a:r>
          </a:p>
        </p:txBody>
      </p:sp>
      <p:sp>
        <p:nvSpPr>
          <p:cNvPr id="32" name="CasellaDiTesto 31">
            <a:extLst>
              <a:ext uri="{FF2B5EF4-FFF2-40B4-BE49-F238E27FC236}">
                <a16:creationId xmlns:a16="http://schemas.microsoft.com/office/drawing/2014/main" id="{58EC18EF-BD5F-463B-8A41-CD9023A8FF07}"/>
              </a:ext>
            </a:extLst>
          </p:cNvPr>
          <p:cNvSpPr txBox="1"/>
          <p:nvPr/>
        </p:nvSpPr>
        <p:spPr>
          <a:xfrm>
            <a:off x="11763828" y="5245244"/>
            <a:ext cx="428171" cy="369332"/>
          </a:xfrm>
          <a:prstGeom prst="rect">
            <a:avLst/>
          </a:prstGeom>
          <a:noFill/>
          <a:ln>
            <a:solidFill>
              <a:srgbClr val="FF0000"/>
            </a:solidFill>
          </a:ln>
        </p:spPr>
        <p:txBody>
          <a:bodyPr wrap="square" rtlCol="0">
            <a:spAutoFit/>
          </a:bodyPr>
          <a:lstStyle/>
          <a:p>
            <a:r>
              <a:rPr lang="it-IT" b="1" dirty="0">
                <a:solidFill>
                  <a:srgbClr val="FF0000"/>
                </a:solidFill>
              </a:rPr>
              <a:t>12</a:t>
            </a:r>
          </a:p>
        </p:txBody>
      </p:sp>
    </p:spTree>
    <p:extLst>
      <p:ext uri="{BB962C8B-B14F-4D97-AF65-F5344CB8AC3E}">
        <p14:creationId xmlns:p14="http://schemas.microsoft.com/office/powerpoint/2010/main" val="24096714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image4.png">
            <a:extLst>
              <a:ext uri="{FF2B5EF4-FFF2-40B4-BE49-F238E27FC236}">
                <a16:creationId xmlns:a16="http://schemas.microsoft.com/office/drawing/2014/main" id="{DE1A5E87-2DF5-463F-AFBD-723F358CDC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9675" y="609600"/>
            <a:ext cx="1808163" cy="615950"/>
          </a:xfrm>
          <a:prstGeom prst="rect">
            <a:avLst/>
          </a:prstGeom>
          <a:noFill/>
          <a:extLst>
            <a:ext uri="{909E8E84-426E-40DD-AFC4-6F175D3DCCD1}">
              <a14:hiddenFill xmlns:a14="http://schemas.microsoft.com/office/drawing/2010/main">
                <a:solidFill>
                  <a:srgbClr val="FFFFFF"/>
                </a:solidFill>
              </a14:hiddenFill>
            </a:ext>
          </a:extLst>
        </p:spPr>
      </p:pic>
      <p:sp>
        <p:nvSpPr>
          <p:cNvPr id="4" name="Freeform 2">
            <a:extLst>
              <a:ext uri="{FF2B5EF4-FFF2-40B4-BE49-F238E27FC236}">
                <a16:creationId xmlns:a16="http://schemas.microsoft.com/office/drawing/2014/main" id="{71538B37-8658-4801-A0B1-F2E56D32DAD8}"/>
              </a:ext>
            </a:extLst>
          </p:cNvPr>
          <p:cNvSpPr>
            <a:spLocks/>
          </p:cNvSpPr>
          <p:nvPr/>
        </p:nvSpPr>
        <p:spPr bwMode="auto">
          <a:xfrm>
            <a:off x="506413" y="1050925"/>
            <a:ext cx="9280525" cy="1588"/>
          </a:xfrm>
          <a:custGeom>
            <a:avLst/>
            <a:gdLst>
              <a:gd name="T0" fmla="+- 0 558 558"/>
              <a:gd name="T1" fmla="*/ T0 w 14614"/>
              <a:gd name="T2" fmla="+- 0 15171 558"/>
              <a:gd name="T3" fmla="*/ T2 w 14614"/>
            </a:gdLst>
            <a:ahLst/>
            <a:cxnLst>
              <a:cxn ang="0">
                <a:pos x="T1" y="0"/>
              </a:cxn>
              <a:cxn ang="0">
                <a:pos x="T3" y="0"/>
              </a:cxn>
            </a:cxnLst>
            <a:rect l="0" t="0" r="r" b="b"/>
            <a:pathLst>
              <a:path w="14614">
                <a:moveTo>
                  <a:pt x="0" y="0"/>
                </a:moveTo>
                <a:lnTo>
                  <a:pt x="14613" y="0"/>
                </a:lnTo>
              </a:path>
            </a:pathLst>
          </a:custGeom>
          <a:noFill/>
          <a:ln w="28956">
            <a:solidFill>
              <a:srgbClr val="336699"/>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dirty="0"/>
          </a:p>
        </p:txBody>
      </p:sp>
      <p:graphicFrame>
        <p:nvGraphicFramePr>
          <p:cNvPr id="9" name="Diagramma 8">
            <a:extLst>
              <a:ext uri="{FF2B5EF4-FFF2-40B4-BE49-F238E27FC236}">
                <a16:creationId xmlns:a16="http://schemas.microsoft.com/office/drawing/2014/main" id="{5EF0EABA-ECAA-45E2-B71E-C778BAE3232A}"/>
              </a:ext>
            </a:extLst>
          </p:cNvPr>
          <p:cNvGraphicFramePr/>
          <p:nvPr>
            <p:extLst>
              <p:ext uri="{D42A27DB-BD31-4B8C-83A1-F6EECF244321}">
                <p14:modId xmlns:p14="http://schemas.microsoft.com/office/powerpoint/2010/main" val="2438195758"/>
              </p:ext>
            </p:extLst>
          </p:nvPr>
        </p:nvGraphicFramePr>
        <p:xfrm>
          <a:off x="2852058" y="1690688"/>
          <a:ext cx="5990771" cy="48102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ttangolo 7">
            <a:extLst>
              <a:ext uri="{FF2B5EF4-FFF2-40B4-BE49-F238E27FC236}">
                <a16:creationId xmlns:a16="http://schemas.microsoft.com/office/drawing/2014/main" id="{EE867559-40A2-48E0-8C76-788A6EE21B51}"/>
              </a:ext>
            </a:extLst>
          </p:cNvPr>
          <p:cNvSpPr/>
          <p:nvPr/>
        </p:nvSpPr>
        <p:spPr>
          <a:xfrm>
            <a:off x="-615626" y="271244"/>
            <a:ext cx="8713124" cy="646331"/>
          </a:xfrm>
          <a:prstGeom prst="rect">
            <a:avLst/>
          </a:prstGeom>
        </p:spPr>
        <p:txBody>
          <a:bodyPr wrap="square">
            <a:spAutoFit/>
          </a:bodyPr>
          <a:lstStyle/>
          <a:p>
            <a:pPr lvl="0" algn="ctr"/>
            <a:r>
              <a:rPr lang="it-IT" sz="3600" b="1" kern="0" dirty="0">
                <a:solidFill>
                  <a:srgbClr val="4378B7"/>
                </a:solidFill>
                <a:latin typeface="Bahnschrift Light" panose="020B0502040204020203" pitchFamily="34" charset="0"/>
              </a:rPr>
              <a:t>PROVIAMOCI INSIEME…..</a:t>
            </a:r>
          </a:p>
        </p:txBody>
      </p:sp>
      <p:sp>
        <p:nvSpPr>
          <p:cNvPr id="3" name="CasellaDiTesto 2">
            <a:extLst>
              <a:ext uri="{FF2B5EF4-FFF2-40B4-BE49-F238E27FC236}">
                <a16:creationId xmlns:a16="http://schemas.microsoft.com/office/drawing/2014/main" id="{7D10F31D-CE9B-4036-AE79-D9367FA4041E}"/>
              </a:ext>
            </a:extLst>
          </p:cNvPr>
          <p:cNvSpPr txBox="1"/>
          <p:nvPr/>
        </p:nvSpPr>
        <p:spPr>
          <a:xfrm>
            <a:off x="2275114" y="3124200"/>
            <a:ext cx="522514" cy="369332"/>
          </a:xfrm>
          <a:prstGeom prst="rect">
            <a:avLst/>
          </a:prstGeom>
          <a:noFill/>
          <a:ln>
            <a:solidFill>
              <a:srgbClr val="FF0000"/>
            </a:solidFill>
          </a:ln>
        </p:spPr>
        <p:txBody>
          <a:bodyPr wrap="square" rtlCol="0">
            <a:spAutoFit/>
          </a:bodyPr>
          <a:lstStyle/>
          <a:p>
            <a:r>
              <a:rPr lang="it-IT" b="1" dirty="0">
                <a:solidFill>
                  <a:srgbClr val="FF0000"/>
                </a:solidFill>
              </a:rPr>
              <a:t>13</a:t>
            </a:r>
          </a:p>
        </p:txBody>
      </p:sp>
      <p:sp>
        <p:nvSpPr>
          <p:cNvPr id="12" name="CasellaDiTesto 11">
            <a:extLst>
              <a:ext uri="{FF2B5EF4-FFF2-40B4-BE49-F238E27FC236}">
                <a16:creationId xmlns:a16="http://schemas.microsoft.com/office/drawing/2014/main" id="{A48C8AC4-F1D3-4B0B-8BF3-0C2AE1EF5628}"/>
              </a:ext>
            </a:extLst>
          </p:cNvPr>
          <p:cNvSpPr txBox="1"/>
          <p:nvPr/>
        </p:nvSpPr>
        <p:spPr>
          <a:xfrm>
            <a:off x="2351316" y="4680857"/>
            <a:ext cx="446312" cy="369332"/>
          </a:xfrm>
          <a:prstGeom prst="rect">
            <a:avLst/>
          </a:prstGeom>
          <a:noFill/>
          <a:ln>
            <a:solidFill>
              <a:srgbClr val="FF0000"/>
            </a:solidFill>
          </a:ln>
        </p:spPr>
        <p:txBody>
          <a:bodyPr wrap="square" rtlCol="0">
            <a:spAutoFit/>
          </a:bodyPr>
          <a:lstStyle/>
          <a:p>
            <a:r>
              <a:rPr lang="it-IT" b="1" dirty="0">
                <a:solidFill>
                  <a:srgbClr val="FF0000"/>
                </a:solidFill>
              </a:rPr>
              <a:t>15</a:t>
            </a:r>
          </a:p>
        </p:txBody>
      </p:sp>
      <p:sp>
        <p:nvSpPr>
          <p:cNvPr id="13" name="CasellaDiTesto 12">
            <a:extLst>
              <a:ext uri="{FF2B5EF4-FFF2-40B4-BE49-F238E27FC236}">
                <a16:creationId xmlns:a16="http://schemas.microsoft.com/office/drawing/2014/main" id="{37A2E65F-3442-46BD-9613-BF45031EFA06}"/>
              </a:ext>
            </a:extLst>
          </p:cNvPr>
          <p:cNvSpPr txBox="1"/>
          <p:nvPr/>
        </p:nvSpPr>
        <p:spPr>
          <a:xfrm>
            <a:off x="9231084" y="3059668"/>
            <a:ext cx="446315" cy="369332"/>
          </a:xfrm>
          <a:prstGeom prst="rect">
            <a:avLst/>
          </a:prstGeom>
          <a:noFill/>
          <a:ln>
            <a:solidFill>
              <a:srgbClr val="FF0000"/>
            </a:solidFill>
          </a:ln>
        </p:spPr>
        <p:txBody>
          <a:bodyPr wrap="square" rtlCol="0">
            <a:spAutoFit/>
          </a:bodyPr>
          <a:lstStyle/>
          <a:p>
            <a:r>
              <a:rPr lang="it-IT" b="1" dirty="0">
                <a:solidFill>
                  <a:srgbClr val="FF0000"/>
                </a:solidFill>
              </a:rPr>
              <a:t>14</a:t>
            </a:r>
          </a:p>
        </p:txBody>
      </p:sp>
      <p:sp>
        <p:nvSpPr>
          <p:cNvPr id="14" name="CasellaDiTesto 13">
            <a:extLst>
              <a:ext uri="{FF2B5EF4-FFF2-40B4-BE49-F238E27FC236}">
                <a16:creationId xmlns:a16="http://schemas.microsoft.com/office/drawing/2014/main" id="{33E091FF-EAE4-4812-B701-1305A7247575}"/>
              </a:ext>
            </a:extLst>
          </p:cNvPr>
          <p:cNvSpPr txBox="1"/>
          <p:nvPr/>
        </p:nvSpPr>
        <p:spPr>
          <a:xfrm>
            <a:off x="9252857" y="4826063"/>
            <a:ext cx="424542" cy="369332"/>
          </a:xfrm>
          <a:prstGeom prst="rect">
            <a:avLst/>
          </a:prstGeom>
          <a:noFill/>
          <a:ln>
            <a:solidFill>
              <a:srgbClr val="FF0000"/>
            </a:solidFill>
          </a:ln>
        </p:spPr>
        <p:txBody>
          <a:bodyPr wrap="square" rtlCol="0">
            <a:spAutoFit/>
          </a:bodyPr>
          <a:lstStyle/>
          <a:p>
            <a:r>
              <a:rPr lang="it-IT" b="1" dirty="0">
                <a:solidFill>
                  <a:srgbClr val="FF0000"/>
                </a:solidFill>
              </a:rPr>
              <a:t>16</a:t>
            </a:r>
          </a:p>
        </p:txBody>
      </p:sp>
    </p:spTree>
    <p:extLst>
      <p:ext uri="{BB962C8B-B14F-4D97-AF65-F5344CB8AC3E}">
        <p14:creationId xmlns:p14="http://schemas.microsoft.com/office/powerpoint/2010/main" val="2407075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e 2">
            <a:extLst>
              <a:ext uri="{FF2B5EF4-FFF2-40B4-BE49-F238E27FC236}">
                <a16:creationId xmlns:a16="http://schemas.microsoft.com/office/drawing/2014/main" id="{47FB8D43-901B-4629-A346-1C2438C22D06}"/>
              </a:ext>
            </a:extLst>
          </p:cNvPr>
          <p:cNvSpPr/>
          <p:nvPr/>
        </p:nvSpPr>
        <p:spPr>
          <a:xfrm>
            <a:off x="8320330" y="1311570"/>
            <a:ext cx="2238647" cy="1883819"/>
          </a:xfrm>
          <a:prstGeom prst="ellipse">
            <a:avLst/>
          </a:prstGeom>
          <a:solidFill>
            <a:srgbClr val="BAEC9E"/>
          </a:solidFill>
          <a:ln w="57150">
            <a:solidFill>
              <a:srgbClr val="DF15B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 name="Connettore diritto 6">
            <a:extLst>
              <a:ext uri="{FF2B5EF4-FFF2-40B4-BE49-F238E27FC236}">
                <a16:creationId xmlns:a16="http://schemas.microsoft.com/office/drawing/2014/main" id="{EAF76B62-6157-42C6-90E9-F02B5E461126}"/>
              </a:ext>
            </a:extLst>
          </p:cNvPr>
          <p:cNvCxnSpPr>
            <a:cxnSpLocks/>
          </p:cNvCxnSpPr>
          <p:nvPr/>
        </p:nvCxnSpPr>
        <p:spPr>
          <a:xfrm>
            <a:off x="2900363" y="3603625"/>
            <a:ext cx="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pic>
        <p:nvPicPr>
          <p:cNvPr id="5126" name="Immagine 16">
            <a:extLst>
              <a:ext uri="{FF2B5EF4-FFF2-40B4-BE49-F238E27FC236}">
                <a16:creationId xmlns:a16="http://schemas.microsoft.com/office/drawing/2014/main" id="{861629B2-6865-42AE-BE45-AC58E38B79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75738" y="288925"/>
            <a:ext cx="2732087"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ttangolo 17">
            <a:extLst>
              <a:ext uri="{FF2B5EF4-FFF2-40B4-BE49-F238E27FC236}">
                <a16:creationId xmlns:a16="http://schemas.microsoft.com/office/drawing/2014/main" id="{D5F4A2E0-EECB-4DC9-84B7-EC85E35F7939}"/>
              </a:ext>
            </a:extLst>
          </p:cNvPr>
          <p:cNvSpPr/>
          <p:nvPr/>
        </p:nvSpPr>
        <p:spPr>
          <a:xfrm>
            <a:off x="2555875" y="6205538"/>
            <a:ext cx="3805238" cy="3540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it-IT" b="1" dirty="0">
              <a:solidFill>
                <a:schemeClr val="bg1">
                  <a:lumMod val="65000"/>
                </a:schemeClr>
              </a:solidFill>
            </a:endParaRPr>
          </a:p>
        </p:txBody>
      </p:sp>
      <p:sp>
        <p:nvSpPr>
          <p:cNvPr id="19" name="Rettangolo 18">
            <a:extLst>
              <a:ext uri="{FF2B5EF4-FFF2-40B4-BE49-F238E27FC236}">
                <a16:creationId xmlns:a16="http://schemas.microsoft.com/office/drawing/2014/main" id="{59A726D4-7F39-48D2-B77C-4D13F7E6D661}"/>
              </a:ext>
            </a:extLst>
          </p:cNvPr>
          <p:cNvSpPr/>
          <p:nvPr/>
        </p:nvSpPr>
        <p:spPr>
          <a:xfrm>
            <a:off x="634999" y="2165350"/>
            <a:ext cx="10558463" cy="165893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800" strike="sngStrike" dirty="0">
              <a:solidFill>
                <a:srgbClr val="FF0000"/>
              </a:solidFill>
              <a:latin typeface="Helvetica Neue Thin"/>
              <a:ea typeface="Helvetica Neue" charset="0"/>
              <a:cs typeface="Calibri" panose="020F0502020204030204" pitchFamily="34" charset="0"/>
            </a:endParaRPr>
          </a:p>
        </p:txBody>
      </p:sp>
      <p:sp>
        <p:nvSpPr>
          <p:cNvPr id="21" name="Rettangolo 20">
            <a:extLst>
              <a:ext uri="{FF2B5EF4-FFF2-40B4-BE49-F238E27FC236}">
                <a16:creationId xmlns:a16="http://schemas.microsoft.com/office/drawing/2014/main" id="{26B48A84-C3A8-4A51-96A3-769974F28D3F}"/>
              </a:ext>
            </a:extLst>
          </p:cNvPr>
          <p:cNvSpPr/>
          <p:nvPr/>
        </p:nvSpPr>
        <p:spPr>
          <a:xfrm>
            <a:off x="1236663" y="3740150"/>
            <a:ext cx="9626600" cy="1325563"/>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sz="2400" i="1" dirty="0">
              <a:solidFill>
                <a:srgbClr val="002060"/>
              </a:solidFill>
            </a:endParaRPr>
          </a:p>
        </p:txBody>
      </p:sp>
      <p:sp>
        <p:nvSpPr>
          <p:cNvPr id="10" name="Rettangolo 9">
            <a:extLst>
              <a:ext uri="{FF2B5EF4-FFF2-40B4-BE49-F238E27FC236}">
                <a16:creationId xmlns:a16="http://schemas.microsoft.com/office/drawing/2014/main" id="{EDF7054F-716F-4C24-8BB8-14E20A293FB5}"/>
              </a:ext>
            </a:extLst>
          </p:cNvPr>
          <p:cNvSpPr/>
          <p:nvPr/>
        </p:nvSpPr>
        <p:spPr>
          <a:xfrm>
            <a:off x="1236663" y="3740150"/>
            <a:ext cx="9626600" cy="245427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t-IT" i="1" dirty="0">
              <a:solidFill>
                <a:srgbClr val="616E76"/>
              </a:solidFill>
              <a:ea typeface="Helvetica Neue Thin" charset="0"/>
              <a:cs typeface="Helvetica Neue Thin" charset="0"/>
            </a:endParaRPr>
          </a:p>
        </p:txBody>
      </p:sp>
      <p:pic>
        <p:nvPicPr>
          <p:cNvPr id="5" name="Immagine 4">
            <a:extLst>
              <a:ext uri="{FF2B5EF4-FFF2-40B4-BE49-F238E27FC236}">
                <a16:creationId xmlns:a16="http://schemas.microsoft.com/office/drawing/2014/main" id="{F2BFDA88-6D33-4FC9-B80B-006F219B7DB3}"/>
              </a:ext>
            </a:extLst>
          </p:cNvPr>
          <p:cNvPicPr>
            <a:picLocks noChangeAspect="1"/>
          </p:cNvPicPr>
          <p:nvPr/>
        </p:nvPicPr>
        <p:blipFill>
          <a:blip r:embed="rId4"/>
          <a:stretch>
            <a:fillRect/>
          </a:stretch>
        </p:blipFill>
        <p:spPr>
          <a:xfrm>
            <a:off x="6049963" y="96354"/>
            <a:ext cx="1460102" cy="1883818"/>
          </a:xfrm>
          <a:prstGeom prst="rect">
            <a:avLst/>
          </a:prstGeom>
        </p:spPr>
      </p:pic>
      <p:graphicFrame>
        <p:nvGraphicFramePr>
          <p:cNvPr id="11" name="Diagramma 10">
            <a:extLst>
              <a:ext uri="{FF2B5EF4-FFF2-40B4-BE49-F238E27FC236}">
                <a16:creationId xmlns:a16="http://schemas.microsoft.com/office/drawing/2014/main" id="{4DC19A0A-7102-4D8C-A0EF-9CDAA9978A0A}"/>
              </a:ext>
            </a:extLst>
          </p:cNvPr>
          <p:cNvGraphicFramePr/>
          <p:nvPr>
            <p:extLst>
              <p:ext uri="{D42A27DB-BD31-4B8C-83A1-F6EECF244321}">
                <p14:modId xmlns:p14="http://schemas.microsoft.com/office/powerpoint/2010/main" val="2233496657"/>
              </p:ext>
            </p:extLst>
          </p:nvPr>
        </p:nvGraphicFramePr>
        <p:xfrm>
          <a:off x="151818" y="1439333"/>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Rettangolo 1">
            <a:extLst>
              <a:ext uri="{FF2B5EF4-FFF2-40B4-BE49-F238E27FC236}">
                <a16:creationId xmlns:a16="http://schemas.microsoft.com/office/drawing/2014/main" id="{2776CE4B-89EF-4F75-97A6-39332857921B}"/>
              </a:ext>
            </a:extLst>
          </p:cNvPr>
          <p:cNvSpPr/>
          <p:nvPr/>
        </p:nvSpPr>
        <p:spPr>
          <a:xfrm>
            <a:off x="8641493" y="1653314"/>
            <a:ext cx="2688492" cy="1200329"/>
          </a:xfrm>
          <a:prstGeom prst="rect">
            <a:avLst/>
          </a:prstGeom>
        </p:spPr>
        <p:txBody>
          <a:bodyPr wrap="square">
            <a:spAutoFit/>
          </a:bodyPr>
          <a:lstStyle/>
          <a:p>
            <a:pPr algn="just"/>
            <a:r>
              <a:rPr lang="it-IT" cap="small" dirty="0">
                <a:latin typeface="Bahnschrift Light" panose="020B0502040204020203" pitchFamily="34" charset="0"/>
              </a:rPr>
              <a:t>non inferiore a:</a:t>
            </a:r>
          </a:p>
          <a:p>
            <a:pPr marL="285750" indent="-285750" algn="just">
              <a:buFont typeface="Arial" panose="020B0604020202020204" pitchFamily="34" charset="0"/>
              <a:buChar char="•"/>
            </a:pPr>
            <a:r>
              <a:rPr lang="it-IT" cap="small" dirty="0">
                <a:latin typeface="Bahnschrift Light" panose="020B0502040204020203" pitchFamily="34" charset="0"/>
              </a:rPr>
              <a:t>210 ore IP</a:t>
            </a:r>
          </a:p>
          <a:p>
            <a:pPr marL="285750" indent="-285750" algn="just">
              <a:buFont typeface="Arial" panose="020B0604020202020204" pitchFamily="34" charset="0"/>
              <a:buChar char="•"/>
            </a:pPr>
            <a:r>
              <a:rPr lang="it-IT" cap="small" dirty="0">
                <a:latin typeface="Bahnschrift Light" panose="020B0502040204020203" pitchFamily="34" charset="0"/>
              </a:rPr>
              <a:t>150 ore IT</a:t>
            </a:r>
          </a:p>
          <a:p>
            <a:pPr marL="285750" indent="-285750" algn="just">
              <a:buFont typeface="Arial" panose="020B0604020202020204" pitchFamily="34" charset="0"/>
              <a:buChar char="•"/>
            </a:pPr>
            <a:r>
              <a:rPr lang="it-IT" cap="small" dirty="0">
                <a:latin typeface="Bahnschrift Light" panose="020B0502040204020203" pitchFamily="34" charset="0"/>
              </a:rPr>
              <a:t>90 ore L</a:t>
            </a:r>
          </a:p>
        </p:txBody>
      </p:sp>
      <p:sp>
        <p:nvSpPr>
          <p:cNvPr id="13" name="Ovale 12">
            <a:extLst>
              <a:ext uri="{FF2B5EF4-FFF2-40B4-BE49-F238E27FC236}">
                <a16:creationId xmlns:a16="http://schemas.microsoft.com/office/drawing/2014/main" id="{3122F94E-2AEF-47A3-A12B-F856AB22195B}"/>
              </a:ext>
            </a:extLst>
          </p:cNvPr>
          <p:cNvSpPr/>
          <p:nvPr/>
        </p:nvSpPr>
        <p:spPr>
          <a:xfrm>
            <a:off x="9813056" y="2995539"/>
            <a:ext cx="2238647" cy="1883819"/>
          </a:xfrm>
          <a:prstGeom prst="ellipse">
            <a:avLst/>
          </a:prstGeom>
          <a:solidFill>
            <a:srgbClr val="F4F478"/>
          </a:solidFill>
          <a:ln w="57150">
            <a:solidFill>
              <a:srgbClr val="DF15B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a:extLst>
              <a:ext uri="{FF2B5EF4-FFF2-40B4-BE49-F238E27FC236}">
                <a16:creationId xmlns:a16="http://schemas.microsoft.com/office/drawing/2014/main" id="{B7862869-F30E-42AB-954A-278BD29BF321}"/>
              </a:ext>
            </a:extLst>
          </p:cNvPr>
          <p:cNvSpPr/>
          <p:nvPr/>
        </p:nvSpPr>
        <p:spPr>
          <a:xfrm>
            <a:off x="9998014" y="3456215"/>
            <a:ext cx="1932631" cy="923330"/>
          </a:xfrm>
          <a:prstGeom prst="rect">
            <a:avLst/>
          </a:prstGeom>
        </p:spPr>
        <p:txBody>
          <a:bodyPr wrap="square">
            <a:spAutoFit/>
          </a:bodyPr>
          <a:lstStyle/>
          <a:p>
            <a:pPr algn="ctr"/>
            <a:r>
              <a:rPr lang="it-IT" cap="small" dirty="0">
                <a:latin typeface="Bahnschrift Light" panose="020B0502040204020203" pitchFamily="34" charset="0"/>
              </a:rPr>
              <a:t>Carta dei diritti e dei doveri degli studenti </a:t>
            </a:r>
          </a:p>
        </p:txBody>
      </p:sp>
      <p:sp>
        <p:nvSpPr>
          <p:cNvPr id="8" name="Rettangolo 7">
            <a:extLst>
              <a:ext uri="{FF2B5EF4-FFF2-40B4-BE49-F238E27FC236}">
                <a16:creationId xmlns:a16="http://schemas.microsoft.com/office/drawing/2014/main" id="{51ED1639-C72B-495B-ABFB-A4864889E1AA}"/>
              </a:ext>
            </a:extLst>
          </p:cNvPr>
          <p:cNvSpPr/>
          <p:nvPr/>
        </p:nvSpPr>
        <p:spPr>
          <a:xfrm>
            <a:off x="210727" y="236435"/>
            <a:ext cx="5424883" cy="830997"/>
          </a:xfrm>
          <a:prstGeom prst="rect">
            <a:avLst/>
          </a:prstGeom>
        </p:spPr>
        <p:txBody>
          <a:bodyPr wrap="none">
            <a:spAutoFit/>
          </a:bodyPr>
          <a:lstStyle/>
          <a:p>
            <a:r>
              <a:rPr lang="it-IT" sz="2400" b="1" dirty="0">
                <a:solidFill>
                  <a:srgbClr val="4378B7"/>
                </a:solidFill>
              </a:rPr>
              <a:t> </a:t>
            </a:r>
            <a:r>
              <a:rPr lang="it-IT" sz="4800" b="1" dirty="0">
                <a:solidFill>
                  <a:srgbClr val="4378B7"/>
                </a:solidFill>
                <a:latin typeface="Bahnschrift Light" panose="020B0502040204020203" pitchFamily="34" charset="0"/>
              </a:rPr>
              <a:t>Cosa devo sapere?</a:t>
            </a:r>
            <a:endParaRPr lang="it-IT" dirty="0">
              <a:latin typeface="Bahnschrift Light" panose="020B0502040204020203" pitchFamily="34" charset="0"/>
            </a:endParaRPr>
          </a:p>
        </p:txBody>
      </p:sp>
      <p:sp>
        <p:nvSpPr>
          <p:cNvPr id="15" name="Ovale 14">
            <a:extLst>
              <a:ext uri="{FF2B5EF4-FFF2-40B4-BE49-F238E27FC236}">
                <a16:creationId xmlns:a16="http://schemas.microsoft.com/office/drawing/2014/main" id="{BFFCD583-907D-4510-9B14-D203A679A3BC}"/>
              </a:ext>
            </a:extLst>
          </p:cNvPr>
          <p:cNvSpPr/>
          <p:nvPr/>
        </p:nvSpPr>
        <p:spPr>
          <a:xfrm>
            <a:off x="8320330" y="4591879"/>
            <a:ext cx="2238647" cy="1883819"/>
          </a:xfrm>
          <a:prstGeom prst="ellipse">
            <a:avLst/>
          </a:prstGeom>
          <a:solidFill>
            <a:srgbClr val="B79CEC"/>
          </a:solidFill>
          <a:ln w="57150">
            <a:solidFill>
              <a:srgbClr val="DF15B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15">
            <a:extLst>
              <a:ext uri="{FF2B5EF4-FFF2-40B4-BE49-F238E27FC236}">
                <a16:creationId xmlns:a16="http://schemas.microsoft.com/office/drawing/2014/main" id="{D46E4ED5-BCE3-4A6A-B96E-BCC4141713F0}"/>
              </a:ext>
            </a:extLst>
          </p:cNvPr>
          <p:cNvSpPr/>
          <p:nvPr/>
        </p:nvSpPr>
        <p:spPr>
          <a:xfrm>
            <a:off x="8473337" y="5160634"/>
            <a:ext cx="1932631" cy="646331"/>
          </a:xfrm>
          <a:prstGeom prst="rect">
            <a:avLst/>
          </a:prstGeom>
        </p:spPr>
        <p:txBody>
          <a:bodyPr wrap="square">
            <a:spAutoFit/>
          </a:bodyPr>
          <a:lstStyle/>
          <a:p>
            <a:pPr algn="ctr"/>
            <a:r>
              <a:rPr lang="it-IT" cap="small" dirty="0">
                <a:latin typeface="Bahnschrift Light" panose="020B0502040204020203" pitchFamily="34" charset="0"/>
              </a:rPr>
              <a:t>Status dello studente in </a:t>
            </a:r>
            <a:r>
              <a:rPr lang="it-IT" cap="small" dirty="0" err="1">
                <a:latin typeface="Bahnschrift Light" panose="020B0502040204020203" pitchFamily="34" charset="0"/>
              </a:rPr>
              <a:t>pcto</a:t>
            </a:r>
            <a:endParaRPr lang="it-IT" cap="small" dirty="0">
              <a:latin typeface="Bahnschrift Light" panose="020B0502040204020203" pitchFamily="34" charset="0"/>
            </a:endParaRPr>
          </a:p>
        </p:txBody>
      </p:sp>
      <p:cxnSp>
        <p:nvCxnSpPr>
          <p:cNvPr id="6" name="Connettore 2 5">
            <a:extLst>
              <a:ext uri="{FF2B5EF4-FFF2-40B4-BE49-F238E27FC236}">
                <a16:creationId xmlns:a16="http://schemas.microsoft.com/office/drawing/2014/main" id="{0E55F2C1-BFFB-4BDE-A98B-113CFDFEF4E3}"/>
              </a:ext>
            </a:extLst>
          </p:cNvPr>
          <p:cNvCxnSpPr>
            <a:cxnSpLocks/>
            <a:endCxn id="13" idx="2"/>
          </p:cNvCxnSpPr>
          <p:nvPr/>
        </p:nvCxnSpPr>
        <p:spPr>
          <a:xfrm>
            <a:off x="8320330" y="3928301"/>
            <a:ext cx="1492726" cy="91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a:extLst>
              <a:ext uri="{FF2B5EF4-FFF2-40B4-BE49-F238E27FC236}">
                <a16:creationId xmlns:a16="http://schemas.microsoft.com/office/drawing/2014/main" id="{4A66CEEE-A9A3-4A3C-9573-A09ECBCF2C73}"/>
              </a:ext>
            </a:extLst>
          </p:cNvPr>
          <p:cNvCxnSpPr>
            <a:cxnSpLocks/>
          </p:cNvCxnSpPr>
          <p:nvPr/>
        </p:nvCxnSpPr>
        <p:spPr>
          <a:xfrm>
            <a:off x="8279818" y="3908955"/>
            <a:ext cx="795920" cy="58800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3970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2F7DCB65-ACD5-4187-BFF9-E5642C20E556}"/>
              </a:ext>
            </a:extLst>
          </p:cNvPr>
          <p:cNvPicPr>
            <a:picLocks noChangeAspect="1"/>
          </p:cNvPicPr>
          <p:nvPr/>
        </p:nvPicPr>
        <p:blipFill>
          <a:blip r:embed="rId2"/>
          <a:stretch>
            <a:fillRect/>
          </a:stretch>
        </p:blipFill>
        <p:spPr>
          <a:xfrm>
            <a:off x="58808" y="2809103"/>
            <a:ext cx="1743547" cy="1746421"/>
          </a:xfrm>
          <a:prstGeom prst="rect">
            <a:avLst/>
          </a:prstGeom>
        </p:spPr>
      </p:pic>
      <p:sp>
        <p:nvSpPr>
          <p:cNvPr id="2" name="Titolo 1">
            <a:extLst>
              <a:ext uri="{FF2B5EF4-FFF2-40B4-BE49-F238E27FC236}">
                <a16:creationId xmlns:a16="http://schemas.microsoft.com/office/drawing/2014/main" id="{FA516EEF-5C47-411E-B0AC-F816EAD1290B}"/>
              </a:ext>
            </a:extLst>
          </p:cNvPr>
          <p:cNvSpPr>
            <a:spLocks noGrp="1"/>
          </p:cNvSpPr>
          <p:nvPr>
            <p:ph type="title"/>
          </p:nvPr>
        </p:nvSpPr>
        <p:spPr>
          <a:xfrm>
            <a:off x="162697" y="76800"/>
            <a:ext cx="10515600" cy="895265"/>
          </a:xfrm>
        </p:spPr>
        <p:txBody>
          <a:bodyPr>
            <a:normAutofit/>
          </a:bodyPr>
          <a:lstStyle/>
          <a:p>
            <a:r>
              <a:rPr lang="it-IT" sz="4000" b="1" dirty="0">
                <a:solidFill>
                  <a:srgbClr val="4378B7"/>
                </a:solidFill>
                <a:latin typeface="Bahnschrift Light" panose="020B0502040204020203" pitchFamily="34" charset="0"/>
                <a:ea typeface="+mn-ea"/>
                <a:cs typeface="+mn-cs"/>
              </a:rPr>
              <a:t>Cominciamo con il definire alcuni concetti</a:t>
            </a:r>
          </a:p>
        </p:txBody>
      </p:sp>
      <p:graphicFrame>
        <p:nvGraphicFramePr>
          <p:cNvPr id="4" name="Segnaposto contenuto 3">
            <a:extLst>
              <a:ext uri="{FF2B5EF4-FFF2-40B4-BE49-F238E27FC236}">
                <a16:creationId xmlns:a16="http://schemas.microsoft.com/office/drawing/2014/main" id="{2E423E78-B314-4E0F-9D67-7CF7F425EC31}"/>
              </a:ext>
            </a:extLst>
          </p:cNvPr>
          <p:cNvGraphicFramePr>
            <a:graphicFrameLocks noGrp="1"/>
          </p:cNvGraphicFramePr>
          <p:nvPr>
            <p:ph idx="1"/>
            <p:extLst>
              <p:ext uri="{D42A27DB-BD31-4B8C-83A1-F6EECF244321}">
                <p14:modId xmlns:p14="http://schemas.microsoft.com/office/powerpoint/2010/main" val="3258034819"/>
              </p:ext>
            </p:extLst>
          </p:nvPr>
        </p:nvGraphicFramePr>
        <p:xfrm>
          <a:off x="1750540" y="1425146"/>
          <a:ext cx="7451126" cy="4919961"/>
        </p:xfrm>
        <a:graphic>
          <a:graphicData uri="http://schemas.openxmlformats.org/drawingml/2006/table">
            <a:tbl>
              <a:tblPr firstRow="1" bandRow="1">
                <a:tableStyleId>{5C22544A-7EE6-4342-B048-85BDC9FD1C3A}</a:tableStyleId>
              </a:tblPr>
              <a:tblGrid>
                <a:gridCol w="2371288">
                  <a:extLst>
                    <a:ext uri="{9D8B030D-6E8A-4147-A177-3AD203B41FA5}">
                      <a16:colId xmlns:a16="http://schemas.microsoft.com/office/drawing/2014/main" val="854781050"/>
                    </a:ext>
                  </a:extLst>
                </a:gridCol>
                <a:gridCol w="2539919">
                  <a:extLst>
                    <a:ext uri="{9D8B030D-6E8A-4147-A177-3AD203B41FA5}">
                      <a16:colId xmlns:a16="http://schemas.microsoft.com/office/drawing/2014/main" val="3826425281"/>
                    </a:ext>
                  </a:extLst>
                </a:gridCol>
                <a:gridCol w="2539919">
                  <a:extLst>
                    <a:ext uri="{9D8B030D-6E8A-4147-A177-3AD203B41FA5}">
                      <a16:colId xmlns:a16="http://schemas.microsoft.com/office/drawing/2014/main" val="927229310"/>
                    </a:ext>
                  </a:extLst>
                </a:gridCol>
              </a:tblGrid>
              <a:tr h="2131983">
                <a:tc>
                  <a:txBody>
                    <a:bodyPr/>
                    <a:lstStyle/>
                    <a:p>
                      <a:pPr algn="ctr"/>
                      <a:endParaRPr lang="it-IT" b="1" dirty="0">
                        <a:solidFill>
                          <a:srgbClr val="002060"/>
                        </a:solidFill>
                        <a:latin typeface="Bahnschrift Light" panose="020B0502040204020203" pitchFamily="34" charset="0"/>
                      </a:endParaRPr>
                    </a:p>
                    <a:p>
                      <a:pPr algn="ctr"/>
                      <a:endParaRPr lang="it-IT" b="1" dirty="0">
                        <a:solidFill>
                          <a:srgbClr val="002060"/>
                        </a:solidFill>
                        <a:latin typeface="Bahnschrift Light" panose="020B0502040204020203" pitchFamily="34" charset="0"/>
                      </a:endParaRPr>
                    </a:p>
                    <a:p>
                      <a:pPr algn="ctr"/>
                      <a:r>
                        <a:rPr lang="it-IT" b="1" dirty="0">
                          <a:solidFill>
                            <a:srgbClr val="002060"/>
                          </a:solidFill>
                          <a:latin typeface="Bahnschrift Light" panose="020B0502040204020203" pitchFamily="34" charset="0"/>
                        </a:rPr>
                        <a:t>CONOSCENZE</a:t>
                      </a:r>
                    </a:p>
                  </a:txBody>
                  <a:tcPr>
                    <a:solidFill>
                      <a:schemeClr val="accent6">
                        <a:lumMod val="60000"/>
                        <a:lumOff val="40000"/>
                      </a:schemeClr>
                    </a:solidFill>
                  </a:tcPr>
                </a:tc>
                <a:tc>
                  <a:txBody>
                    <a:bodyPr/>
                    <a:lstStyle/>
                    <a:p>
                      <a:pPr algn="ctr"/>
                      <a:endParaRPr lang="it-IT" dirty="0">
                        <a:solidFill>
                          <a:srgbClr val="002060"/>
                        </a:solidFill>
                        <a:latin typeface="Bahnschrift Light" panose="020B0502040204020203" pitchFamily="34" charset="0"/>
                      </a:endParaRPr>
                    </a:p>
                    <a:p>
                      <a:pPr algn="ctr"/>
                      <a:endParaRPr lang="it-IT" dirty="0">
                        <a:solidFill>
                          <a:srgbClr val="002060"/>
                        </a:solidFill>
                        <a:latin typeface="Bahnschrift Light" panose="020B0502040204020203" pitchFamily="34" charset="0"/>
                      </a:endParaRPr>
                    </a:p>
                    <a:p>
                      <a:pPr algn="ctr"/>
                      <a:r>
                        <a:rPr lang="it-IT" dirty="0">
                          <a:solidFill>
                            <a:srgbClr val="002060"/>
                          </a:solidFill>
                          <a:latin typeface="Bahnschrift Light" panose="020B0502040204020203" pitchFamily="34" charset="0"/>
                        </a:rPr>
                        <a:t>SAPERE</a:t>
                      </a:r>
                    </a:p>
                  </a:txBody>
                  <a:tcPr>
                    <a:solidFill>
                      <a:schemeClr val="accent6">
                        <a:lumMod val="60000"/>
                        <a:lumOff val="40000"/>
                      </a:schemeClr>
                    </a:solidFill>
                  </a:tcPr>
                </a:tc>
                <a:tc>
                  <a:txBody>
                    <a:bodyPr/>
                    <a:lstStyle/>
                    <a:p>
                      <a:pPr algn="ctr"/>
                      <a:r>
                        <a:rPr lang="it-IT" dirty="0">
                          <a:solidFill>
                            <a:srgbClr val="002060"/>
                          </a:solidFill>
                          <a:latin typeface="Bahnschrift Light" panose="020B0502040204020203" pitchFamily="34" charset="0"/>
                        </a:rPr>
                        <a:t>CONOSCENZE DICHIARATIVE</a:t>
                      </a:r>
                    </a:p>
                    <a:p>
                      <a:pPr algn="ctr"/>
                      <a:r>
                        <a:rPr lang="it-IT" dirty="0">
                          <a:solidFill>
                            <a:srgbClr val="002060"/>
                          </a:solidFill>
                          <a:latin typeface="Bahnschrift Light" panose="020B0502040204020203" pitchFamily="34" charset="0"/>
                        </a:rPr>
                        <a:t>(saper cosa)</a:t>
                      </a:r>
                    </a:p>
                    <a:p>
                      <a:pPr algn="ctr"/>
                      <a:r>
                        <a:rPr lang="it-IT" dirty="0">
                          <a:solidFill>
                            <a:srgbClr val="002060"/>
                          </a:solidFill>
                          <a:latin typeface="Bahnschrift Light" panose="020B0502040204020203" pitchFamily="34" charset="0"/>
                        </a:rPr>
                        <a:t>CONOSCENZE PROCEDURALI</a:t>
                      </a:r>
                    </a:p>
                    <a:p>
                      <a:pPr algn="ctr"/>
                      <a:r>
                        <a:rPr lang="it-IT" dirty="0">
                          <a:solidFill>
                            <a:srgbClr val="002060"/>
                          </a:solidFill>
                          <a:latin typeface="Bahnschrift Light" panose="020B0502040204020203" pitchFamily="34" charset="0"/>
                        </a:rPr>
                        <a:t>(sapere come)</a:t>
                      </a:r>
                    </a:p>
                  </a:txBody>
                  <a:tcPr>
                    <a:solidFill>
                      <a:schemeClr val="accent6">
                        <a:lumMod val="60000"/>
                        <a:lumOff val="40000"/>
                      </a:schemeClr>
                    </a:solidFill>
                  </a:tcPr>
                </a:tc>
                <a:extLst>
                  <a:ext uri="{0D108BD9-81ED-4DB2-BD59-A6C34878D82A}">
                    <a16:rowId xmlns:a16="http://schemas.microsoft.com/office/drawing/2014/main" val="646905145"/>
                  </a:ext>
                </a:extLst>
              </a:tr>
              <a:tr h="2131983">
                <a:tc>
                  <a:txBody>
                    <a:bodyPr/>
                    <a:lstStyle/>
                    <a:p>
                      <a:pPr algn="ctr"/>
                      <a:endParaRPr lang="it-IT" b="1" dirty="0">
                        <a:solidFill>
                          <a:srgbClr val="002060"/>
                        </a:solidFill>
                        <a:latin typeface="Bahnschrift Light" panose="020B0502040204020203" pitchFamily="34" charset="0"/>
                      </a:endParaRPr>
                    </a:p>
                    <a:p>
                      <a:pPr algn="ctr"/>
                      <a:endParaRPr lang="it-IT" b="1" dirty="0">
                        <a:solidFill>
                          <a:srgbClr val="002060"/>
                        </a:solidFill>
                        <a:latin typeface="Bahnschrift Light" panose="020B0502040204020203" pitchFamily="34" charset="0"/>
                      </a:endParaRPr>
                    </a:p>
                    <a:p>
                      <a:pPr algn="ctr"/>
                      <a:r>
                        <a:rPr lang="it-IT" b="1" dirty="0">
                          <a:solidFill>
                            <a:srgbClr val="002060"/>
                          </a:solidFill>
                          <a:latin typeface="Bahnschrift Light" panose="020B0502040204020203" pitchFamily="34" charset="0"/>
                        </a:rPr>
                        <a:t>ABILITA’</a:t>
                      </a:r>
                    </a:p>
                  </a:txBody>
                  <a:tcPr>
                    <a:solidFill>
                      <a:schemeClr val="accent5">
                        <a:lumMod val="40000"/>
                        <a:lumOff val="60000"/>
                      </a:schemeClr>
                    </a:solidFill>
                  </a:tcPr>
                </a:tc>
                <a:tc>
                  <a:txBody>
                    <a:bodyPr/>
                    <a:lstStyle/>
                    <a:p>
                      <a:pPr algn="ctr"/>
                      <a:endParaRPr lang="it-IT" dirty="0">
                        <a:solidFill>
                          <a:srgbClr val="002060"/>
                        </a:solidFill>
                        <a:latin typeface="Bahnschrift Light" panose="020B0502040204020203" pitchFamily="34" charset="0"/>
                      </a:endParaRPr>
                    </a:p>
                    <a:p>
                      <a:pPr algn="ctr"/>
                      <a:endParaRPr lang="it-IT" dirty="0">
                        <a:solidFill>
                          <a:srgbClr val="002060"/>
                        </a:solidFill>
                        <a:latin typeface="Bahnschrift Light" panose="020B0502040204020203" pitchFamily="34" charset="0"/>
                      </a:endParaRPr>
                    </a:p>
                    <a:p>
                      <a:pPr algn="ctr"/>
                      <a:r>
                        <a:rPr lang="it-IT" dirty="0">
                          <a:solidFill>
                            <a:srgbClr val="002060"/>
                          </a:solidFill>
                          <a:latin typeface="Bahnschrift Light" panose="020B0502040204020203" pitchFamily="34" charset="0"/>
                        </a:rPr>
                        <a:t>SAPER FARE</a:t>
                      </a:r>
                    </a:p>
                  </a:txBody>
                  <a:tcPr>
                    <a:solidFill>
                      <a:schemeClr val="accent5">
                        <a:lumMod val="40000"/>
                        <a:lumOff val="60000"/>
                      </a:schemeClr>
                    </a:solidFill>
                  </a:tcPr>
                </a:tc>
                <a:tc>
                  <a:txBody>
                    <a:bodyPr/>
                    <a:lstStyle/>
                    <a:p>
                      <a:pPr algn="ctr"/>
                      <a:endParaRPr lang="it-IT" dirty="0">
                        <a:solidFill>
                          <a:srgbClr val="002060"/>
                        </a:solidFill>
                        <a:latin typeface="Bahnschrift Light" panose="020B0502040204020203" pitchFamily="34" charset="0"/>
                      </a:endParaRPr>
                    </a:p>
                    <a:p>
                      <a:pPr algn="ctr"/>
                      <a:r>
                        <a:rPr lang="it-IT" b="1" dirty="0">
                          <a:solidFill>
                            <a:srgbClr val="002060"/>
                          </a:solidFill>
                          <a:latin typeface="Bahnschrift Light" panose="020B0502040204020203" pitchFamily="34" charset="0"/>
                        </a:rPr>
                        <a:t>CONDOTTE PRATICHE</a:t>
                      </a:r>
                    </a:p>
                    <a:p>
                      <a:pPr algn="ctr"/>
                      <a:r>
                        <a:rPr lang="it-IT" b="1" dirty="0">
                          <a:solidFill>
                            <a:srgbClr val="002060"/>
                          </a:solidFill>
                          <a:latin typeface="Bahnschrift Light" panose="020B0502040204020203" pitchFamily="34" charset="0"/>
                        </a:rPr>
                        <a:t>PROCEDURE D’AZIONE</a:t>
                      </a:r>
                    </a:p>
                    <a:p>
                      <a:pPr algn="ctr"/>
                      <a:r>
                        <a:rPr lang="it-IT" b="1" dirty="0">
                          <a:solidFill>
                            <a:srgbClr val="002060"/>
                          </a:solidFill>
                          <a:latin typeface="Bahnschrift Light" panose="020B0502040204020203" pitchFamily="34" charset="0"/>
                        </a:rPr>
                        <a:t>CONSAPEVOLEZZA DELL’AZIONE</a:t>
                      </a:r>
                    </a:p>
                  </a:txBody>
                  <a:tcPr>
                    <a:solidFill>
                      <a:schemeClr val="accent5">
                        <a:lumMod val="40000"/>
                        <a:lumOff val="60000"/>
                      </a:schemeClr>
                    </a:solidFill>
                  </a:tcPr>
                </a:tc>
                <a:extLst>
                  <a:ext uri="{0D108BD9-81ED-4DB2-BD59-A6C34878D82A}">
                    <a16:rowId xmlns:a16="http://schemas.microsoft.com/office/drawing/2014/main" val="3512412697"/>
                  </a:ext>
                </a:extLst>
              </a:tr>
              <a:tr h="655995">
                <a:tc>
                  <a:txBody>
                    <a:bodyPr/>
                    <a:lstStyle/>
                    <a:p>
                      <a:pPr algn="ctr"/>
                      <a:r>
                        <a:rPr lang="it-IT" b="1" dirty="0">
                          <a:solidFill>
                            <a:srgbClr val="002060"/>
                          </a:solidFill>
                          <a:latin typeface="Bahnschrift Light" panose="020B0502040204020203" pitchFamily="34" charset="0"/>
                        </a:rPr>
                        <a:t>DISPOSIZIONE AD AGIRE</a:t>
                      </a:r>
                    </a:p>
                  </a:txBody>
                  <a:tcPr>
                    <a:solidFill>
                      <a:schemeClr val="accent4">
                        <a:lumMod val="40000"/>
                        <a:lumOff val="60000"/>
                      </a:schemeClr>
                    </a:solidFill>
                  </a:tcPr>
                </a:tc>
                <a:tc>
                  <a:txBody>
                    <a:bodyPr/>
                    <a:lstStyle/>
                    <a:p>
                      <a:pPr algn="ctr"/>
                      <a:r>
                        <a:rPr lang="it-IT" dirty="0">
                          <a:solidFill>
                            <a:srgbClr val="002060"/>
                          </a:solidFill>
                          <a:latin typeface="Bahnschrift Light" panose="020B0502040204020203" pitchFamily="34" charset="0"/>
                        </a:rPr>
                        <a:t>SAPER AGIRE</a:t>
                      </a:r>
                    </a:p>
                  </a:txBody>
                  <a:tcPr>
                    <a:solidFill>
                      <a:schemeClr val="accent4">
                        <a:lumMod val="40000"/>
                        <a:lumOff val="60000"/>
                      </a:schemeClr>
                    </a:solidFill>
                  </a:tcPr>
                </a:tc>
                <a:tc>
                  <a:txBody>
                    <a:bodyPr/>
                    <a:lstStyle/>
                    <a:p>
                      <a:pPr algn="ctr"/>
                      <a:r>
                        <a:rPr lang="it-IT" b="1" dirty="0">
                          <a:solidFill>
                            <a:srgbClr val="002060"/>
                          </a:solidFill>
                          <a:latin typeface="Bahnschrift Light" panose="020B0502040204020203" pitchFamily="34" charset="0"/>
                        </a:rPr>
                        <a:t>COMPORTAMENTI</a:t>
                      </a:r>
                    </a:p>
                  </a:txBody>
                  <a:tcPr>
                    <a:solidFill>
                      <a:schemeClr val="accent4">
                        <a:lumMod val="40000"/>
                        <a:lumOff val="60000"/>
                      </a:schemeClr>
                    </a:solidFill>
                  </a:tcPr>
                </a:tc>
                <a:extLst>
                  <a:ext uri="{0D108BD9-81ED-4DB2-BD59-A6C34878D82A}">
                    <a16:rowId xmlns:a16="http://schemas.microsoft.com/office/drawing/2014/main" val="2770870786"/>
                  </a:ext>
                </a:extLst>
              </a:tr>
            </a:tbl>
          </a:graphicData>
        </a:graphic>
      </p:graphicFrame>
      <p:pic>
        <p:nvPicPr>
          <p:cNvPr id="3" name="Immagine 2">
            <a:extLst>
              <a:ext uri="{FF2B5EF4-FFF2-40B4-BE49-F238E27FC236}">
                <a16:creationId xmlns:a16="http://schemas.microsoft.com/office/drawing/2014/main" id="{562351A4-42BF-47D9-90AA-51AB6434D143}"/>
              </a:ext>
            </a:extLst>
          </p:cNvPr>
          <p:cNvPicPr>
            <a:picLocks noChangeAspect="1"/>
          </p:cNvPicPr>
          <p:nvPr/>
        </p:nvPicPr>
        <p:blipFill>
          <a:blip r:embed="rId3"/>
          <a:stretch>
            <a:fillRect/>
          </a:stretch>
        </p:blipFill>
        <p:spPr>
          <a:xfrm>
            <a:off x="9545658" y="45854"/>
            <a:ext cx="2731245" cy="957155"/>
          </a:xfrm>
          <a:prstGeom prst="rect">
            <a:avLst/>
          </a:prstGeom>
        </p:spPr>
      </p:pic>
      <p:sp>
        <p:nvSpPr>
          <p:cNvPr id="5" name="Parentesi graffa chiusa 4">
            <a:extLst>
              <a:ext uri="{FF2B5EF4-FFF2-40B4-BE49-F238E27FC236}">
                <a16:creationId xmlns:a16="http://schemas.microsoft.com/office/drawing/2014/main" id="{2A57A92A-B481-4933-A20B-1ABE6A214374}"/>
              </a:ext>
            </a:extLst>
          </p:cNvPr>
          <p:cNvSpPr/>
          <p:nvPr/>
        </p:nvSpPr>
        <p:spPr>
          <a:xfrm>
            <a:off x="9545658" y="1444000"/>
            <a:ext cx="1112108" cy="4919960"/>
          </a:xfrm>
          <a:prstGeom prst="rightBrace">
            <a:avLst>
              <a:gd name="adj1" fmla="val 8333"/>
              <a:gd name="adj2" fmla="val 50000"/>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7" name="CasellaDiTesto 6">
            <a:extLst>
              <a:ext uri="{FF2B5EF4-FFF2-40B4-BE49-F238E27FC236}">
                <a16:creationId xmlns:a16="http://schemas.microsoft.com/office/drawing/2014/main" id="{C452A641-F3C4-4EAF-AB67-05175B39F5BE}"/>
              </a:ext>
            </a:extLst>
          </p:cNvPr>
          <p:cNvSpPr txBox="1"/>
          <p:nvPr/>
        </p:nvSpPr>
        <p:spPr>
          <a:xfrm>
            <a:off x="11269362" y="1235676"/>
            <a:ext cx="348966" cy="5016758"/>
          </a:xfrm>
          <a:prstGeom prst="rect">
            <a:avLst/>
          </a:prstGeom>
          <a:noFill/>
          <a:scene3d>
            <a:camera prst="isometricOffAxis2Left"/>
            <a:lightRig rig="threePt" dir="t"/>
          </a:scene3d>
        </p:spPr>
        <p:txBody>
          <a:bodyPr wrap="square" rtlCol="0">
            <a:spAutoFit/>
          </a:bodyPr>
          <a:lstStyle/>
          <a:p>
            <a:r>
              <a:rPr lang="it-IT" sz="3200" b="1" dirty="0">
                <a:solidFill>
                  <a:srgbClr val="0070C0"/>
                </a:solidFill>
                <a:latin typeface="Bahnschrift Light" panose="020B0502040204020203" pitchFamily="34" charset="0"/>
              </a:rPr>
              <a:t>COMPETENZA</a:t>
            </a:r>
          </a:p>
        </p:txBody>
      </p:sp>
    </p:spTree>
    <p:extLst>
      <p:ext uri="{BB962C8B-B14F-4D97-AF65-F5344CB8AC3E}">
        <p14:creationId xmlns:p14="http://schemas.microsoft.com/office/powerpoint/2010/main" val="391803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a 6">
            <a:extLst>
              <a:ext uri="{FF2B5EF4-FFF2-40B4-BE49-F238E27FC236}">
                <a16:creationId xmlns:a16="http://schemas.microsoft.com/office/drawing/2014/main" id="{CBB2A3A9-E057-954B-A524-28FABC66BC0F}"/>
              </a:ext>
            </a:extLst>
          </p:cNvPr>
          <p:cNvGraphicFramePr/>
          <p:nvPr>
            <p:extLst>
              <p:ext uri="{D42A27DB-BD31-4B8C-83A1-F6EECF244321}">
                <p14:modId xmlns:p14="http://schemas.microsoft.com/office/powerpoint/2010/main" val="2905695606"/>
              </p:ext>
            </p:extLst>
          </p:nvPr>
        </p:nvGraphicFramePr>
        <p:xfrm>
          <a:off x="518046" y="802640"/>
          <a:ext cx="11389360" cy="5900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olo 1">
            <a:extLst>
              <a:ext uri="{FF2B5EF4-FFF2-40B4-BE49-F238E27FC236}">
                <a16:creationId xmlns:a16="http://schemas.microsoft.com/office/drawing/2014/main" id="{A44AA180-BCA6-659E-6A70-808D87652E47}"/>
              </a:ext>
            </a:extLst>
          </p:cNvPr>
          <p:cNvSpPr>
            <a:spLocks noGrp="1"/>
          </p:cNvSpPr>
          <p:nvPr>
            <p:ph type="title"/>
          </p:nvPr>
        </p:nvSpPr>
        <p:spPr>
          <a:xfrm>
            <a:off x="368808" y="238760"/>
            <a:ext cx="11131298" cy="563880"/>
          </a:xfrm>
        </p:spPr>
        <p:txBody>
          <a:bodyPr>
            <a:normAutofit fontScale="90000"/>
          </a:bodyPr>
          <a:lstStyle/>
          <a:p>
            <a:r>
              <a:rPr lang="it-IT" sz="4000" b="1" dirty="0">
                <a:solidFill>
                  <a:srgbClr val="4378B7"/>
                </a:solidFill>
                <a:latin typeface="Bahnschrift Light" panose="020B0502040204020203" pitchFamily="34" charset="0"/>
                <a:ea typeface="+mn-ea"/>
                <a:cs typeface="+mn-cs"/>
              </a:rPr>
              <a:t>Le COMPETENZE possono essere:</a:t>
            </a:r>
          </a:p>
        </p:txBody>
      </p:sp>
      <p:sp>
        <p:nvSpPr>
          <p:cNvPr id="10" name="Rettangolo con angoli arrotondati 9">
            <a:extLst>
              <a:ext uri="{FF2B5EF4-FFF2-40B4-BE49-F238E27FC236}">
                <a16:creationId xmlns:a16="http://schemas.microsoft.com/office/drawing/2014/main" id="{2605FFD0-C063-42E9-BCDE-FC085E33B852}"/>
              </a:ext>
            </a:extLst>
          </p:cNvPr>
          <p:cNvSpPr/>
          <p:nvPr/>
        </p:nvSpPr>
        <p:spPr>
          <a:xfrm>
            <a:off x="4622686" y="1674688"/>
            <a:ext cx="7284720" cy="931352"/>
          </a:xfrm>
          <a:prstGeom prst="roundRect">
            <a:avLst/>
          </a:prstGeom>
          <a:solidFill>
            <a:schemeClr val="bg2">
              <a:lumMod val="90000"/>
              <a:alpha val="90000"/>
            </a:schemeClr>
          </a:solidFill>
          <a:ln w="12700" cap="flat" cmpd="sng" algn="ctr">
            <a:solidFill>
              <a:srgbClr val="4472C4">
                <a:alpha val="90000"/>
                <a:tint val="40000"/>
                <a:hueOff val="0"/>
                <a:satOff val="0"/>
                <a:lumOff val="0"/>
                <a:alphaOff val="0"/>
              </a:srgbClr>
            </a:solidFill>
            <a:prstDash val="solid"/>
            <a:miter lim="800000"/>
          </a:ln>
          <a:effectLst/>
        </p:spPr>
        <p:txBody>
          <a:bodyPr spcFirstLastPara="0" vert="horz" wrap="square" lIns="102870" tIns="51435" rIns="102870" bIns="51435" numCol="1" spcCol="1270" anchor="ctr" anchorCtr="0">
            <a:noAutofit/>
          </a:bodyPr>
          <a:lstStyle/>
          <a:p>
            <a:pPr marL="285750" indent="-285750">
              <a:buFont typeface="Arial" panose="020B0604020202020204" pitchFamily="34" charset="0"/>
              <a:buChar char="•"/>
            </a:pPr>
            <a:endParaRPr lang="it-IT" sz="14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sz="14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Relative alla </a:t>
            </a:r>
            <a:r>
              <a:rPr lang="it-IT" sz="14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consapevolezza</a:t>
            </a:r>
            <a:r>
              <a:rPr lang="it-IT" sz="14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delle proprie capacità e dei propri </a:t>
            </a:r>
            <a:r>
              <a:rPr lang="it-IT" sz="14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punti di forza</a:t>
            </a:r>
            <a:r>
              <a:rPr lang="it-IT" sz="14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nonché al modo di </a:t>
            </a:r>
            <a:r>
              <a:rPr lang="it-IT" sz="14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impiegare le proprie doti </a:t>
            </a:r>
            <a:r>
              <a:rPr lang="it-IT" sz="14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(per es. autonomia, creatività, resistenza, capacità di affermarsi ...); consapevolezza dei propri limiti e volontà di superarli mett</a:t>
            </a:r>
            <a:r>
              <a:rPr lang="it-IT" sz="1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endosi alla prova.</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pic>
        <p:nvPicPr>
          <p:cNvPr id="2" name="Immagine 16">
            <a:extLst>
              <a:ext uri="{FF2B5EF4-FFF2-40B4-BE49-F238E27FC236}">
                <a16:creationId xmlns:a16="http://schemas.microsoft.com/office/drawing/2014/main" id="{EB43388B-084D-5E7E-7ADF-84D2ABDBAEBD}"/>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091105" y="169295"/>
            <a:ext cx="2732087"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2790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8FAADC62-D8E7-AAC4-1CC9-D8F927D1F29D}"/>
              </a:ext>
            </a:extLst>
          </p:cNvPr>
          <p:cNvSpPr>
            <a:spLocks noGrp="1"/>
          </p:cNvSpPr>
          <p:nvPr>
            <p:ph type="title"/>
          </p:nvPr>
        </p:nvSpPr>
        <p:spPr>
          <a:xfrm>
            <a:off x="368808" y="238760"/>
            <a:ext cx="11131298" cy="563880"/>
          </a:xfrm>
        </p:spPr>
        <p:txBody>
          <a:bodyPr>
            <a:normAutofit fontScale="90000"/>
          </a:bodyPr>
          <a:lstStyle/>
          <a:p>
            <a:r>
              <a:rPr lang="it-IT" sz="4000" b="1" dirty="0">
                <a:solidFill>
                  <a:srgbClr val="4378B7"/>
                </a:solidFill>
                <a:latin typeface="Bahnschrift Light" panose="020B0502040204020203" pitchFamily="34" charset="0"/>
                <a:ea typeface="+mn-ea"/>
                <a:cs typeface="+mn-cs"/>
              </a:rPr>
              <a:t>Le COMPETENZE possono essere:</a:t>
            </a:r>
          </a:p>
        </p:txBody>
      </p:sp>
      <p:pic>
        <p:nvPicPr>
          <p:cNvPr id="5" name="Immagine 4">
            <a:extLst>
              <a:ext uri="{FF2B5EF4-FFF2-40B4-BE49-F238E27FC236}">
                <a16:creationId xmlns:a16="http://schemas.microsoft.com/office/drawing/2014/main" id="{044363A7-C5F3-A558-D8AC-45ADD10CE188}"/>
              </a:ext>
            </a:extLst>
          </p:cNvPr>
          <p:cNvPicPr>
            <a:picLocks noChangeAspect="1"/>
          </p:cNvPicPr>
          <p:nvPr/>
        </p:nvPicPr>
        <p:blipFill>
          <a:blip r:embed="rId2"/>
          <a:stretch>
            <a:fillRect/>
          </a:stretch>
        </p:blipFill>
        <p:spPr>
          <a:xfrm>
            <a:off x="9545658" y="45854"/>
            <a:ext cx="2731245" cy="957155"/>
          </a:xfrm>
          <a:prstGeom prst="rect">
            <a:avLst/>
          </a:prstGeom>
        </p:spPr>
      </p:pic>
      <p:graphicFrame>
        <p:nvGraphicFramePr>
          <p:cNvPr id="6" name="Diagramma 5">
            <a:extLst>
              <a:ext uri="{FF2B5EF4-FFF2-40B4-BE49-F238E27FC236}">
                <a16:creationId xmlns:a16="http://schemas.microsoft.com/office/drawing/2014/main" id="{0C826B39-57BF-8C9D-2BC7-1BE980B846D6}"/>
              </a:ext>
            </a:extLst>
          </p:cNvPr>
          <p:cNvGraphicFramePr/>
          <p:nvPr>
            <p:extLst>
              <p:ext uri="{D42A27DB-BD31-4B8C-83A1-F6EECF244321}">
                <p14:modId xmlns:p14="http://schemas.microsoft.com/office/powerpoint/2010/main" val="1298531910"/>
              </p:ext>
            </p:extLst>
          </p:nvPr>
        </p:nvGraphicFramePr>
        <p:xfrm>
          <a:off x="945222" y="802640"/>
          <a:ext cx="9133725" cy="5816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ttangolo con angoli arrotondati 6">
            <a:extLst>
              <a:ext uri="{FF2B5EF4-FFF2-40B4-BE49-F238E27FC236}">
                <a16:creationId xmlns:a16="http://schemas.microsoft.com/office/drawing/2014/main" id="{4A58B5C1-195A-33EA-74F1-A2CB9570C5AB}"/>
              </a:ext>
            </a:extLst>
          </p:cNvPr>
          <p:cNvSpPr/>
          <p:nvPr/>
        </p:nvSpPr>
        <p:spPr>
          <a:xfrm>
            <a:off x="4197388" y="4489354"/>
            <a:ext cx="5881559" cy="957154"/>
          </a:xfrm>
          <a:prstGeom prst="round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p:spPr>
        <p:txBody>
          <a:bodyPr spcFirstLastPara="0" vert="horz" wrap="square" lIns="41910" tIns="20955" rIns="41910" bIns="20955" numCol="1" spcCol="1270" anchor="ctr" anchorCtr="0">
            <a:noAutofit/>
          </a:bodyPr>
          <a:lstStyle/>
          <a:p>
            <a:pPr marL="285750" lvl="0" indent="-285750">
              <a:buFont typeface="Arial" panose="020B0604020202020204" pitchFamily="34" charset="0"/>
              <a:buChar char="•"/>
            </a:pPr>
            <a:r>
              <a:rPr lang="it-IT" sz="1600" dirty="0">
                <a:solidFill>
                  <a:schemeClr val="accent5">
                    <a:lumMod val="50000"/>
                  </a:schemeClr>
                </a:solidFill>
              </a:rPr>
              <a:t>Capacità di </a:t>
            </a:r>
            <a:r>
              <a:rPr lang="it-IT" sz="1600" b="1" dirty="0">
                <a:solidFill>
                  <a:schemeClr val="accent5">
                    <a:lumMod val="50000"/>
                  </a:schemeClr>
                </a:solidFill>
              </a:rPr>
              <a:t>stabilire contatti con gli altri</a:t>
            </a:r>
            <a:r>
              <a:rPr lang="it-IT" sz="1600" dirty="0">
                <a:solidFill>
                  <a:schemeClr val="accent5">
                    <a:lumMod val="50000"/>
                  </a:schemeClr>
                </a:solidFill>
              </a:rPr>
              <a:t>, di </a:t>
            </a:r>
            <a:r>
              <a:rPr lang="it-IT" sz="1600" b="1" dirty="0">
                <a:solidFill>
                  <a:schemeClr val="accent5">
                    <a:lumMod val="50000"/>
                  </a:schemeClr>
                </a:solidFill>
              </a:rPr>
              <a:t>confrontarsi</a:t>
            </a:r>
            <a:r>
              <a:rPr lang="it-IT" sz="1600" dirty="0">
                <a:solidFill>
                  <a:schemeClr val="accent5">
                    <a:lumMod val="50000"/>
                  </a:schemeClr>
                </a:solidFill>
              </a:rPr>
              <a:t> (dialogo ed ascolto attivo), di </a:t>
            </a:r>
            <a:r>
              <a:rPr lang="it-IT" sz="1600" b="1" dirty="0">
                <a:solidFill>
                  <a:schemeClr val="accent5">
                    <a:lumMod val="50000"/>
                  </a:schemeClr>
                </a:solidFill>
              </a:rPr>
              <a:t>negoziare e mediare</a:t>
            </a:r>
            <a:r>
              <a:rPr lang="it-IT" sz="1600" dirty="0">
                <a:solidFill>
                  <a:schemeClr val="accent5">
                    <a:lumMod val="50000"/>
                  </a:schemeClr>
                </a:solidFill>
              </a:rPr>
              <a:t>, ecc. (per es. comunicatività, empatia, assertività, </a:t>
            </a:r>
            <a:r>
              <a:rPr lang="it-IT" sz="1600" b="1" dirty="0">
                <a:solidFill>
                  <a:schemeClr val="accent5">
                    <a:lumMod val="50000"/>
                  </a:schemeClr>
                </a:solidFill>
              </a:rPr>
              <a:t>capacità di gestire situazioni conflittuali</a:t>
            </a:r>
            <a:r>
              <a:rPr lang="it-IT" sz="1600" dirty="0">
                <a:solidFill>
                  <a:schemeClr val="accent5">
                    <a:lumMod val="50000"/>
                  </a:schemeClr>
                </a:solidFill>
              </a:rPr>
              <a:t>, attitudine al lavoro di squadra, ecc.)</a:t>
            </a:r>
          </a:p>
        </p:txBody>
      </p:sp>
      <p:sp>
        <p:nvSpPr>
          <p:cNvPr id="8" name="Rettangolo con angoli arrotondati 7">
            <a:extLst>
              <a:ext uri="{FF2B5EF4-FFF2-40B4-BE49-F238E27FC236}">
                <a16:creationId xmlns:a16="http://schemas.microsoft.com/office/drawing/2014/main" id="{13421CC1-6075-7C36-7FE9-E9FDDB4A2B84}"/>
              </a:ext>
            </a:extLst>
          </p:cNvPr>
          <p:cNvSpPr/>
          <p:nvPr/>
        </p:nvSpPr>
        <p:spPr>
          <a:xfrm>
            <a:off x="4197387" y="5665771"/>
            <a:ext cx="5953479" cy="953468"/>
          </a:xfrm>
          <a:prstGeom prst="round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p:spPr>
        <p:txBody>
          <a:bodyPr rot="0" spcFirstLastPara="0" vertOverflow="overflow" horzOverflow="overflow" vert="horz" wrap="square" lIns="41910" tIns="20955" rIns="41910" bIns="20955" numCol="1" spcCol="1270" rtlCol="0" fromWordArt="0" anchor="ctr" anchorCtr="0" forceAA="0" compatLnSpc="1">
            <a:prstTxWarp prst="textNoShape">
              <a:avLst/>
            </a:prstTxWarp>
            <a:noAutofit/>
          </a:bodyPr>
          <a:lstStyle/>
          <a:p>
            <a:pPr marL="285750" lvl="0" indent="-285750">
              <a:buFont typeface="Arial" panose="020B0604020202020204" pitchFamily="34" charset="0"/>
              <a:buChar char="•"/>
            </a:pPr>
            <a:r>
              <a:rPr lang="it-IT" sz="1600" dirty="0">
                <a:solidFill>
                  <a:schemeClr val="accent5">
                    <a:lumMod val="50000"/>
                  </a:schemeClr>
                </a:solidFill>
              </a:rPr>
              <a:t>Cercare un annuncio , essere in grado di  leggere e comprendere, più in generale saper scegliere il lavoro che fa per me</a:t>
            </a:r>
          </a:p>
        </p:txBody>
      </p:sp>
    </p:spTree>
    <p:extLst>
      <p:ext uri="{BB962C8B-B14F-4D97-AF65-F5344CB8AC3E}">
        <p14:creationId xmlns:p14="http://schemas.microsoft.com/office/powerpoint/2010/main" val="1789103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88D980BE-EC5E-4CA3-897F-82E4705B804C}"/>
              </a:ext>
            </a:extLst>
          </p:cNvPr>
          <p:cNvPicPr>
            <a:picLocks noGrp="1" noChangeAspect="1"/>
          </p:cNvPicPr>
          <p:nvPr>
            <p:ph idx="1"/>
          </p:nvPr>
        </p:nvPicPr>
        <p:blipFill>
          <a:blip r:embed="rId2"/>
          <a:stretch>
            <a:fillRect/>
          </a:stretch>
        </p:blipFill>
        <p:spPr>
          <a:xfrm>
            <a:off x="3772048" y="1103711"/>
            <a:ext cx="4351338" cy="4351338"/>
          </a:xfrm>
          <a:prstGeom prst="rect">
            <a:avLst/>
          </a:prstGeom>
          <a:ln w="76200">
            <a:solidFill>
              <a:srgbClr val="98CFDC"/>
            </a:solidFill>
          </a:ln>
        </p:spPr>
      </p:pic>
      <p:sp>
        <p:nvSpPr>
          <p:cNvPr id="5" name="CasellaDiTesto 4">
            <a:extLst>
              <a:ext uri="{FF2B5EF4-FFF2-40B4-BE49-F238E27FC236}">
                <a16:creationId xmlns:a16="http://schemas.microsoft.com/office/drawing/2014/main" id="{8D803C14-301D-4596-8120-B18CFF2638F6}"/>
              </a:ext>
            </a:extLst>
          </p:cNvPr>
          <p:cNvSpPr txBox="1"/>
          <p:nvPr/>
        </p:nvSpPr>
        <p:spPr>
          <a:xfrm>
            <a:off x="288324" y="2806537"/>
            <a:ext cx="3295135" cy="3693319"/>
          </a:xfrm>
          <a:prstGeom prst="rect">
            <a:avLst/>
          </a:prstGeom>
          <a:noFill/>
          <a:ln w="38100">
            <a:solidFill>
              <a:srgbClr val="0070C0"/>
            </a:solidFill>
          </a:ln>
        </p:spPr>
        <p:txBody>
          <a:bodyPr wrap="square" rtlCol="0">
            <a:spAutoFit/>
          </a:bodyPr>
          <a:lstStyle/>
          <a:p>
            <a:pPr algn="ctr"/>
            <a:endParaRPr lang="it-IT" dirty="0">
              <a:latin typeface="Bahnschrift Light" panose="020B0502040204020203" pitchFamily="34" charset="0"/>
            </a:endParaRPr>
          </a:p>
          <a:p>
            <a:pPr algn="ctr"/>
            <a:r>
              <a:rPr lang="it-IT" b="1" dirty="0">
                <a:solidFill>
                  <a:srgbClr val="0070C0"/>
                </a:solidFill>
                <a:latin typeface="Bahnschrift Light" panose="020B0502040204020203" pitchFamily="34" charset="0"/>
              </a:rPr>
              <a:t>COMPETENZE TECNICO-PROFESSIONALI</a:t>
            </a:r>
          </a:p>
          <a:p>
            <a:pPr algn="ctr"/>
            <a:endParaRPr lang="it-IT" dirty="0">
              <a:latin typeface="Bahnschrift Light" panose="020B0502040204020203" pitchFamily="34" charset="0"/>
            </a:endParaRPr>
          </a:p>
          <a:p>
            <a:pPr algn="ctr"/>
            <a:endParaRPr lang="it-IT" dirty="0">
              <a:latin typeface="Bahnschrift Light" panose="020B0502040204020203" pitchFamily="34" charset="0"/>
            </a:endParaRPr>
          </a:p>
          <a:p>
            <a:pPr algn="ctr"/>
            <a:r>
              <a:rPr lang="it-IT" dirty="0">
                <a:solidFill>
                  <a:srgbClr val="FF0000"/>
                </a:solidFill>
                <a:latin typeface="Bahnschrift Light" panose="020B0502040204020203" pitchFamily="34" charset="0"/>
              </a:rPr>
              <a:t>DIPENDONO DAL BAGAGLIO FORMATIVO E DALLE ESPERIENZE PROFESSIONALI</a:t>
            </a:r>
          </a:p>
          <a:p>
            <a:pPr algn="ctr"/>
            <a:endParaRPr lang="it-IT" dirty="0">
              <a:solidFill>
                <a:srgbClr val="FF0000"/>
              </a:solidFill>
              <a:latin typeface="Bahnschrift Light" panose="020B0502040204020203" pitchFamily="34" charset="0"/>
            </a:endParaRPr>
          </a:p>
          <a:p>
            <a:pPr algn="ctr"/>
            <a:endParaRPr lang="it-IT" dirty="0">
              <a:solidFill>
                <a:srgbClr val="FF0000"/>
              </a:solidFill>
              <a:latin typeface="Bahnschrift Light" panose="020B0502040204020203" pitchFamily="34" charset="0"/>
            </a:endParaRPr>
          </a:p>
          <a:p>
            <a:pPr algn="ctr"/>
            <a:r>
              <a:rPr lang="it-IT" dirty="0">
                <a:solidFill>
                  <a:srgbClr val="FF0000"/>
                </a:solidFill>
                <a:latin typeface="Bahnschrift Light" panose="020B0502040204020203" pitchFamily="34" charset="0"/>
              </a:rPr>
              <a:t>SONO SPECIFICHE, LEGATE A RUOLO PROFESSIONALE  E MANSIONI</a:t>
            </a:r>
          </a:p>
        </p:txBody>
      </p:sp>
      <p:sp>
        <p:nvSpPr>
          <p:cNvPr id="6" name="CasellaDiTesto 5">
            <a:extLst>
              <a:ext uri="{FF2B5EF4-FFF2-40B4-BE49-F238E27FC236}">
                <a16:creationId xmlns:a16="http://schemas.microsoft.com/office/drawing/2014/main" id="{7E1AF5B0-02DE-4C94-9365-C2EF9A170E4E}"/>
              </a:ext>
            </a:extLst>
          </p:cNvPr>
          <p:cNvSpPr txBox="1"/>
          <p:nvPr/>
        </p:nvSpPr>
        <p:spPr>
          <a:xfrm>
            <a:off x="8542635" y="2931862"/>
            <a:ext cx="3295135" cy="2031325"/>
          </a:xfrm>
          <a:prstGeom prst="rect">
            <a:avLst/>
          </a:prstGeom>
          <a:noFill/>
          <a:ln w="38100">
            <a:solidFill>
              <a:srgbClr val="FF0000"/>
            </a:solidFill>
          </a:ln>
        </p:spPr>
        <p:txBody>
          <a:bodyPr wrap="square" rtlCol="0">
            <a:spAutoFit/>
          </a:bodyPr>
          <a:lstStyle/>
          <a:p>
            <a:pPr algn="ctr"/>
            <a:r>
              <a:rPr lang="it-IT" b="1" dirty="0">
                <a:solidFill>
                  <a:srgbClr val="FF0000"/>
                </a:solidFill>
                <a:latin typeface="Bahnschrift Light" panose="020B0502040204020203" pitchFamily="34" charset="0"/>
              </a:rPr>
              <a:t>COMPETENZE TRASVERSALI</a:t>
            </a:r>
          </a:p>
          <a:p>
            <a:pPr algn="ctr"/>
            <a:endParaRPr lang="it-IT" dirty="0">
              <a:solidFill>
                <a:srgbClr val="0070C0"/>
              </a:solidFill>
              <a:latin typeface="Bahnschrift Light" panose="020B0502040204020203" pitchFamily="34" charset="0"/>
            </a:endParaRPr>
          </a:p>
          <a:p>
            <a:pPr algn="ctr"/>
            <a:endParaRPr lang="it-IT" dirty="0">
              <a:solidFill>
                <a:srgbClr val="0070C0"/>
              </a:solidFill>
              <a:latin typeface="Bahnschrift Light" panose="020B0502040204020203" pitchFamily="34" charset="0"/>
            </a:endParaRPr>
          </a:p>
          <a:p>
            <a:pPr algn="ctr"/>
            <a:r>
              <a:rPr lang="it-IT" dirty="0">
                <a:solidFill>
                  <a:srgbClr val="0070C0"/>
                </a:solidFill>
                <a:latin typeface="Bahnschrift Light" panose="020B0502040204020203" pitchFamily="34" charset="0"/>
              </a:rPr>
              <a:t>COME CI RAPPORTIAMO AL CONTESTO, ALLE PERSONE E ALLE RICHIESTE DELL’AMBIENTE LAVORATIVO</a:t>
            </a:r>
          </a:p>
        </p:txBody>
      </p:sp>
      <p:sp>
        <p:nvSpPr>
          <p:cNvPr id="9" name="Titolo 8">
            <a:extLst>
              <a:ext uri="{FF2B5EF4-FFF2-40B4-BE49-F238E27FC236}">
                <a16:creationId xmlns:a16="http://schemas.microsoft.com/office/drawing/2014/main" id="{7F9346CB-17B0-417D-9B96-9A57CA840B4E}"/>
              </a:ext>
            </a:extLst>
          </p:cNvPr>
          <p:cNvSpPr>
            <a:spLocks noGrp="1"/>
          </p:cNvSpPr>
          <p:nvPr>
            <p:ph type="title"/>
          </p:nvPr>
        </p:nvSpPr>
        <p:spPr>
          <a:xfrm>
            <a:off x="187411" y="244216"/>
            <a:ext cx="10515600" cy="757130"/>
          </a:xfrm>
          <a:prstGeom prst="rect">
            <a:avLst/>
          </a:prstGeom>
        </p:spPr>
        <p:txBody>
          <a:bodyPr wrap="square">
            <a:spAutoFit/>
          </a:bodyPr>
          <a:lstStyle/>
          <a:p>
            <a:r>
              <a:rPr lang="it-IT" sz="4800" b="1" dirty="0">
                <a:solidFill>
                  <a:srgbClr val="4378B7"/>
                </a:solidFill>
                <a:latin typeface="Bahnschrift Light" panose="020B0502040204020203" pitchFamily="34" charset="0"/>
                <a:ea typeface="+mn-ea"/>
                <a:cs typeface="+mn-cs"/>
              </a:rPr>
              <a:t>Competenze Trasversali</a:t>
            </a:r>
          </a:p>
        </p:txBody>
      </p:sp>
      <p:pic>
        <p:nvPicPr>
          <p:cNvPr id="10" name="Immagine 9">
            <a:extLst>
              <a:ext uri="{FF2B5EF4-FFF2-40B4-BE49-F238E27FC236}">
                <a16:creationId xmlns:a16="http://schemas.microsoft.com/office/drawing/2014/main" id="{09145E7A-5207-42F2-9FF9-7223CD574EBD}"/>
              </a:ext>
            </a:extLst>
          </p:cNvPr>
          <p:cNvPicPr>
            <a:picLocks noChangeAspect="1"/>
          </p:cNvPicPr>
          <p:nvPr/>
        </p:nvPicPr>
        <p:blipFill>
          <a:blip r:embed="rId3"/>
          <a:stretch>
            <a:fillRect/>
          </a:stretch>
        </p:blipFill>
        <p:spPr>
          <a:xfrm>
            <a:off x="9086809" y="172218"/>
            <a:ext cx="2371550" cy="829128"/>
          </a:xfrm>
          <a:prstGeom prst="rect">
            <a:avLst/>
          </a:prstGeom>
        </p:spPr>
      </p:pic>
    </p:spTree>
    <p:extLst>
      <p:ext uri="{BB962C8B-B14F-4D97-AF65-F5344CB8AC3E}">
        <p14:creationId xmlns:p14="http://schemas.microsoft.com/office/powerpoint/2010/main" val="285658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32ED6A49-96FC-4CCE-9F26-DD6CF5374AFC}"/>
              </a:ext>
            </a:extLst>
          </p:cNvPr>
          <p:cNvSpPr/>
          <p:nvPr/>
        </p:nvSpPr>
        <p:spPr>
          <a:xfrm>
            <a:off x="204455" y="1260455"/>
            <a:ext cx="2756859" cy="4284668"/>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b="1" dirty="0">
                <a:solidFill>
                  <a:srgbClr val="0070C0"/>
                </a:solidFill>
                <a:latin typeface="Bahnschrift Light" panose="020B0502040204020203" pitchFamily="34" charset="0"/>
              </a:rPr>
              <a:t>TRASVERSALI </a:t>
            </a:r>
            <a:r>
              <a:rPr lang="it-IT" dirty="0">
                <a:solidFill>
                  <a:srgbClr val="0070C0"/>
                </a:solidFill>
                <a:latin typeface="Bahnschrift Light" panose="020B0502040204020203" pitchFamily="34" charset="0"/>
              </a:rPr>
              <a:t> </a:t>
            </a:r>
            <a:r>
              <a:rPr lang="it-IT" sz="1400" dirty="0">
                <a:solidFill>
                  <a:srgbClr val="0070C0"/>
                </a:solidFill>
                <a:latin typeface="Bahnschrift Light" panose="020B0502040204020203" pitchFamily="34" charset="0"/>
              </a:rPr>
              <a:t>Riconducibili ad un vasto insieme di abilità della persona, implicate in numerosi tipi di compiti lavorativi, dai più elementari ai più complessi, ed esplicate in situazioni operative tra loro diverse. In altre parole, ci si riferisce ad abilità di carattere generale, a largo spettro, relative ai processi di pensiero e cognizione, alle modalità di comportamento nei contesti sociali e di lavoro, alle modalità e capacità di riflettere e di usare strategie di apprendimento e di auto correzione della condotta</a:t>
            </a:r>
            <a:r>
              <a:rPr lang="it-IT" sz="1400" dirty="0">
                <a:solidFill>
                  <a:schemeClr val="tx1"/>
                </a:solidFill>
              </a:rPr>
              <a:t>.</a:t>
            </a:r>
          </a:p>
        </p:txBody>
      </p:sp>
      <p:pic>
        <p:nvPicPr>
          <p:cNvPr id="6" name="Immagine 5">
            <a:extLst>
              <a:ext uri="{FF2B5EF4-FFF2-40B4-BE49-F238E27FC236}">
                <a16:creationId xmlns:a16="http://schemas.microsoft.com/office/drawing/2014/main" id="{00686BE0-DD88-4FC3-B565-9CF9948CC1A9}"/>
              </a:ext>
            </a:extLst>
          </p:cNvPr>
          <p:cNvPicPr>
            <a:picLocks noChangeAspect="1"/>
          </p:cNvPicPr>
          <p:nvPr/>
        </p:nvPicPr>
        <p:blipFill>
          <a:blip r:embed="rId2"/>
          <a:stretch>
            <a:fillRect/>
          </a:stretch>
        </p:blipFill>
        <p:spPr>
          <a:xfrm>
            <a:off x="9279029" y="98137"/>
            <a:ext cx="2371253" cy="830997"/>
          </a:xfrm>
          <a:prstGeom prst="rect">
            <a:avLst/>
          </a:prstGeom>
        </p:spPr>
      </p:pic>
      <p:sp>
        <p:nvSpPr>
          <p:cNvPr id="7" name="Rettangolo 6">
            <a:extLst>
              <a:ext uri="{FF2B5EF4-FFF2-40B4-BE49-F238E27FC236}">
                <a16:creationId xmlns:a16="http://schemas.microsoft.com/office/drawing/2014/main" id="{E0F5A7D2-F580-4E5A-B83F-A25AB4D77AD3}"/>
              </a:ext>
            </a:extLst>
          </p:cNvPr>
          <p:cNvSpPr/>
          <p:nvPr/>
        </p:nvSpPr>
        <p:spPr>
          <a:xfrm>
            <a:off x="-686559" y="173309"/>
            <a:ext cx="8321717" cy="830997"/>
          </a:xfrm>
          <a:prstGeom prst="rect">
            <a:avLst/>
          </a:prstGeom>
        </p:spPr>
        <p:txBody>
          <a:bodyPr wrap="square">
            <a:spAutoFit/>
          </a:bodyPr>
          <a:lstStyle/>
          <a:p>
            <a:pPr algn="ctr"/>
            <a:r>
              <a:rPr lang="it-IT" sz="4800" b="1" dirty="0">
                <a:solidFill>
                  <a:srgbClr val="4378B7"/>
                </a:solidFill>
                <a:latin typeface="Bahnschrift Light" panose="020B0502040204020203" pitchFamily="34" charset="0"/>
              </a:rPr>
              <a:t>Competenze Trasversali</a:t>
            </a:r>
          </a:p>
        </p:txBody>
      </p:sp>
      <p:pic>
        <p:nvPicPr>
          <p:cNvPr id="5" name="Immagine 4">
            <a:extLst>
              <a:ext uri="{FF2B5EF4-FFF2-40B4-BE49-F238E27FC236}">
                <a16:creationId xmlns:a16="http://schemas.microsoft.com/office/drawing/2014/main" id="{226AFD11-E160-4153-9BAB-A63009CE21A4}"/>
              </a:ext>
            </a:extLst>
          </p:cNvPr>
          <p:cNvPicPr>
            <a:picLocks noChangeAspect="1"/>
          </p:cNvPicPr>
          <p:nvPr/>
        </p:nvPicPr>
        <p:blipFill>
          <a:blip r:embed="rId3"/>
          <a:stretch>
            <a:fillRect/>
          </a:stretch>
        </p:blipFill>
        <p:spPr>
          <a:xfrm>
            <a:off x="2873348" y="5467525"/>
            <a:ext cx="2544722" cy="1390475"/>
          </a:xfrm>
          <a:prstGeom prst="rect">
            <a:avLst/>
          </a:prstGeom>
        </p:spPr>
      </p:pic>
      <p:pic>
        <p:nvPicPr>
          <p:cNvPr id="8" name="Immagine 7">
            <a:extLst>
              <a:ext uri="{FF2B5EF4-FFF2-40B4-BE49-F238E27FC236}">
                <a16:creationId xmlns:a16="http://schemas.microsoft.com/office/drawing/2014/main" id="{724D093B-CDDA-4E79-8AA2-3422DB5A0503}"/>
              </a:ext>
            </a:extLst>
          </p:cNvPr>
          <p:cNvPicPr>
            <a:picLocks noChangeAspect="1"/>
          </p:cNvPicPr>
          <p:nvPr/>
        </p:nvPicPr>
        <p:blipFill>
          <a:blip r:embed="rId4"/>
          <a:stretch>
            <a:fillRect/>
          </a:stretch>
        </p:blipFill>
        <p:spPr>
          <a:xfrm>
            <a:off x="2948549" y="1260455"/>
            <a:ext cx="2330405" cy="2576223"/>
          </a:xfrm>
          <a:prstGeom prst="rect">
            <a:avLst/>
          </a:prstGeom>
        </p:spPr>
      </p:pic>
      <p:pic>
        <p:nvPicPr>
          <p:cNvPr id="9" name="Immagine 8">
            <a:extLst>
              <a:ext uri="{FF2B5EF4-FFF2-40B4-BE49-F238E27FC236}">
                <a16:creationId xmlns:a16="http://schemas.microsoft.com/office/drawing/2014/main" id="{AA9DF5B7-0A64-4071-9F13-066A0B17493B}"/>
              </a:ext>
            </a:extLst>
          </p:cNvPr>
          <p:cNvPicPr>
            <a:picLocks noChangeAspect="1"/>
          </p:cNvPicPr>
          <p:nvPr/>
        </p:nvPicPr>
        <p:blipFill>
          <a:blip r:embed="rId5"/>
          <a:stretch>
            <a:fillRect/>
          </a:stretch>
        </p:blipFill>
        <p:spPr>
          <a:xfrm>
            <a:off x="2948549" y="3836678"/>
            <a:ext cx="2355934" cy="1630848"/>
          </a:xfrm>
          <a:prstGeom prst="rect">
            <a:avLst/>
          </a:prstGeom>
        </p:spPr>
      </p:pic>
      <p:graphicFrame>
        <p:nvGraphicFramePr>
          <p:cNvPr id="3" name="Diagramma 2">
            <a:extLst>
              <a:ext uri="{FF2B5EF4-FFF2-40B4-BE49-F238E27FC236}">
                <a16:creationId xmlns:a16="http://schemas.microsoft.com/office/drawing/2014/main" id="{2D8386E2-DCC2-4A0A-904B-5621C92A16CE}"/>
              </a:ext>
            </a:extLst>
          </p:cNvPr>
          <p:cNvGraphicFramePr/>
          <p:nvPr>
            <p:extLst>
              <p:ext uri="{D42A27DB-BD31-4B8C-83A1-F6EECF244321}">
                <p14:modId xmlns:p14="http://schemas.microsoft.com/office/powerpoint/2010/main" val="993012794"/>
              </p:ext>
            </p:extLst>
          </p:nvPr>
        </p:nvGraphicFramePr>
        <p:xfrm>
          <a:off x="5284111" y="658049"/>
          <a:ext cx="7461914" cy="635725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4143077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a 2">
            <a:extLst>
              <a:ext uri="{FF2B5EF4-FFF2-40B4-BE49-F238E27FC236}">
                <a16:creationId xmlns:a16="http://schemas.microsoft.com/office/drawing/2014/main" id="{8F876D19-55FD-4A16-BC57-F67F5356E33C}"/>
              </a:ext>
            </a:extLst>
          </p:cNvPr>
          <p:cNvGraphicFramePr/>
          <p:nvPr>
            <p:extLst>
              <p:ext uri="{D42A27DB-BD31-4B8C-83A1-F6EECF244321}">
                <p14:modId xmlns:p14="http://schemas.microsoft.com/office/powerpoint/2010/main" val="3692117522"/>
              </p:ext>
            </p:extLst>
          </p:nvPr>
        </p:nvGraphicFramePr>
        <p:xfrm>
          <a:off x="3581603" y="1249491"/>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ttangolo 6">
            <a:extLst>
              <a:ext uri="{FF2B5EF4-FFF2-40B4-BE49-F238E27FC236}">
                <a16:creationId xmlns:a16="http://schemas.microsoft.com/office/drawing/2014/main" id="{AED580D0-B30C-4B07-BE3C-FA5C103D63B3}"/>
              </a:ext>
            </a:extLst>
          </p:cNvPr>
          <p:cNvSpPr/>
          <p:nvPr/>
        </p:nvSpPr>
        <p:spPr>
          <a:xfrm>
            <a:off x="89831" y="189842"/>
            <a:ext cx="8252412" cy="830997"/>
          </a:xfrm>
          <a:prstGeom prst="rect">
            <a:avLst/>
          </a:prstGeom>
        </p:spPr>
        <p:txBody>
          <a:bodyPr wrap="square">
            <a:spAutoFit/>
          </a:bodyPr>
          <a:lstStyle/>
          <a:p>
            <a:r>
              <a:rPr lang="it-IT" sz="4800" b="1" dirty="0">
                <a:solidFill>
                  <a:srgbClr val="4378B7"/>
                </a:solidFill>
                <a:latin typeface="Bahnschrift Light" panose="020B0502040204020203" pitchFamily="34" charset="0"/>
              </a:rPr>
              <a:t>Per tornare all’esempio…</a:t>
            </a:r>
          </a:p>
        </p:txBody>
      </p:sp>
      <p:pic>
        <p:nvPicPr>
          <p:cNvPr id="4" name="Immagine 3">
            <a:extLst>
              <a:ext uri="{FF2B5EF4-FFF2-40B4-BE49-F238E27FC236}">
                <a16:creationId xmlns:a16="http://schemas.microsoft.com/office/drawing/2014/main" id="{D9AEC0FF-BB11-4569-892E-B0C54D80A134}"/>
              </a:ext>
            </a:extLst>
          </p:cNvPr>
          <p:cNvPicPr>
            <a:picLocks noChangeAspect="1"/>
          </p:cNvPicPr>
          <p:nvPr/>
        </p:nvPicPr>
        <p:blipFill>
          <a:blip r:embed="rId7"/>
          <a:stretch>
            <a:fillRect/>
          </a:stretch>
        </p:blipFill>
        <p:spPr>
          <a:xfrm>
            <a:off x="8610398" y="311472"/>
            <a:ext cx="2731245" cy="957155"/>
          </a:xfrm>
          <a:prstGeom prst="rect">
            <a:avLst/>
          </a:prstGeom>
        </p:spPr>
      </p:pic>
      <p:pic>
        <p:nvPicPr>
          <p:cNvPr id="11" name="Immagine 10">
            <a:extLst>
              <a:ext uri="{FF2B5EF4-FFF2-40B4-BE49-F238E27FC236}">
                <a16:creationId xmlns:a16="http://schemas.microsoft.com/office/drawing/2014/main" id="{D7EB71E6-63CA-48B7-95FF-870E3D5048C3}"/>
              </a:ext>
            </a:extLst>
          </p:cNvPr>
          <p:cNvPicPr>
            <a:picLocks noChangeAspect="1"/>
          </p:cNvPicPr>
          <p:nvPr/>
        </p:nvPicPr>
        <p:blipFill>
          <a:blip r:embed="rId8" cstate="print"/>
          <a:stretch>
            <a:fillRect/>
          </a:stretch>
        </p:blipFill>
        <p:spPr>
          <a:xfrm>
            <a:off x="482397" y="955590"/>
            <a:ext cx="2109856" cy="3171568"/>
          </a:xfrm>
          <a:prstGeom prst="rect">
            <a:avLst/>
          </a:prstGeom>
        </p:spPr>
      </p:pic>
      <p:pic>
        <p:nvPicPr>
          <p:cNvPr id="2" name="Immagine 1">
            <a:extLst>
              <a:ext uri="{FF2B5EF4-FFF2-40B4-BE49-F238E27FC236}">
                <a16:creationId xmlns:a16="http://schemas.microsoft.com/office/drawing/2014/main" id="{E3655765-1A46-4F9B-994D-641D15C7461A}"/>
              </a:ext>
            </a:extLst>
          </p:cNvPr>
          <p:cNvPicPr>
            <a:picLocks noChangeAspect="1"/>
          </p:cNvPicPr>
          <p:nvPr/>
        </p:nvPicPr>
        <p:blipFill>
          <a:blip r:embed="rId9"/>
          <a:stretch>
            <a:fillRect/>
          </a:stretch>
        </p:blipFill>
        <p:spPr>
          <a:xfrm>
            <a:off x="306768" y="3958824"/>
            <a:ext cx="2343150" cy="2790695"/>
          </a:xfrm>
          <a:prstGeom prst="rect">
            <a:avLst/>
          </a:prstGeom>
        </p:spPr>
      </p:pic>
    </p:spTree>
    <p:extLst>
      <p:ext uri="{BB962C8B-B14F-4D97-AF65-F5344CB8AC3E}">
        <p14:creationId xmlns:p14="http://schemas.microsoft.com/office/powerpoint/2010/main" val="174139346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4500</TotalTime>
  <Words>3038</Words>
  <Application>Microsoft Office PowerPoint</Application>
  <PresentationFormat>Widescreen</PresentationFormat>
  <Paragraphs>357</Paragraphs>
  <Slides>26</Slides>
  <Notes>13</Notes>
  <HiddenSlides>0</HiddenSlides>
  <MMClips>0</MMClips>
  <ScaleCrop>false</ScaleCrop>
  <HeadingPairs>
    <vt:vector size="6" baseType="variant">
      <vt:variant>
        <vt:lpstr>Caratteri utilizzati</vt:lpstr>
      </vt:variant>
      <vt:variant>
        <vt:i4>10</vt:i4>
      </vt:variant>
      <vt:variant>
        <vt:lpstr>Tema</vt:lpstr>
      </vt:variant>
      <vt:variant>
        <vt:i4>2</vt:i4>
      </vt:variant>
      <vt:variant>
        <vt:lpstr>Titoli diapositive</vt:lpstr>
      </vt:variant>
      <vt:variant>
        <vt:i4>26</vt:i4>
      </vt:variant>
    </vt:vector>
  </HeadingPairs>
  <TitlesOfParts>
    <vt:vector size="38" baseType="lpstr">
      <vt:lpstr>Arial</vt:lpstr>
      <vt:lpstr>Arial MT</vt:lpstr>
      <vt:lpstr>Bahnschrift</vt:lpstr>
      <vt:lpstr>Bahnschrift Light</vt:lpstr>
      <vt:lpstr>Calibri</vt:lpstr>
      <vt:lpstr>Calibri Light</vt:lpstr>
      <vt:lpstr>Garamond</vt:lpstr>
      <vt:lpstr>Helvetica Neue Thin</vt:lpstr>
      <vt:lpstr>Times New Roman</vt:lpstr>
      <vt:lpstr>Wingdings</vt:lpstr>
      <vt:lpstr>Tema di Office</vt:lpstr>
      <vt:lpstr>Office Theme</vt:lpstr>
      <vt:lpstr>Presentazione standard di PowerPoint</vt:lpstr>
      <vt:lpstr>Presentazione standard di PowerPoint</vt:lpstr>
      <vt:lpstr>Presentazione standard di PowerPoint</vt:lpstr>
      <vt:lpstr>Cominciamo con il definire alcuni concetti</vt:lpstr>
      <vt:lpstr>Le COMPETENZE possono essere:</vt:lpstr>
      <vt:lpstr>Le COMPETENZE possono essere:</vt:lpstr>
      <vt:lpstr>Competenze Trasversali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Paola Zecca</dc:creator>
  <cp:lastModifiedBy>Francesca Summa</cp:lastModifiedBy>
  <cp:revision>192</cp:revision>
  <dcterms:created xsi:type="dcterms:W3CDTF">2019-03-28T16:54:09Z</dcterms:created>
  <dcterms:modified xsi:type="dcterms:W3CDTF">2023-05-02T16:12:55Z</dcterms:modified>
</cp:coreProperties>
</file>