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7" r:id="rId3"/>
  </p:sldMasterIdLst>
  <p:notesMasterIdLst>
    <p:notesMasterId r:id="rId16"/>
  </p:notesMasterIdLst>
  <p:sldIdLst>
    <p:sldId id="260" r:id="rId4"/>
    <p:sldId id="276" r:id="rId5"/>
    <p:sldId id="347" r:id="rId6"/>
    <p:sldId id="301" r:id="rId7"/>
    <p:sldId id="275" r:id="rId8"/>
    <p:sldId id="281" r:id="rId9"/>
    <p:sldId id="278" r:id="rId10"/>
    <p:sldId id="346" r:id="rId11"/>
    <p:sldId id="273" r:id="rId12"/>
    <p:sldId id="279" r:id="rId13"/>
    <p:sldId id="348" r:id="rId14"/>
    <p:sldId id="280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033CC"/>
    <a:srgbClr val="CC00CC"/>
    <a:srgbClr val="4AC3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Linee%20guida%20PCTO%20con%20allegati.pdf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Linee%20guida%20PCTO%20con%20allegati.pdf" TargetMode="External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0E21DF-C078-4BE3-9BEC-07019E3A60F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03A96C79-EEF0-485B-ABD9-544E95435E30}">
      <dgm:prSet phldrT="[Testo]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it-IT" b="1" dirty="0">
              <a:solidFill>
                <a:schemeClr val="bg1"/>
              </a:solidFill>
            </a:rPr>
            <a:t>COMPETENZE</a:t>
          </a:r>
        </a:p>
      </dgm:t>
    </dgm:pt>
    <dgm:pt modelId="{4A6328EF-4E38-42AD-8803-5491F150B9A6}" type="parTrans" cxnId="{2EE9BDE3-E702-4604-A74D-7B3933B39A5B}">
      <dgm:prSet/>
      <dgm:spPr/>
      <dgm:t>
        <a:bodyPr/>
        <a:lstStyle/>
        <a:p>
          <a:endParaRPr lang="it-IT"/>
        </a:p>
      </dgm:t>
    </dgm:pt>
    <dgm:pt modelId="{D415DA37-B58E-4A1D-B582-F0A48D60B03D}" type="sibTrans" cxnId="{2EE9BDE3-E702-4604-A74D-7B3933B39A5B}">
      <dgm:prSet/>
      <dgm:spPr/>
      <dgm:t>
        <a:bodyPr/>
        <a:lstStyle/>
        <a:p>
          <a:endParaRPr lang="it-IT"/>
        </a:p>
      </dgm:t>
    </dgm:pt>
    <dgm:pt modelId="{698CD3C6-8881-403A-B97A-C9419E00FEE8}">
      <dgm:prSet phldrT="[Testo]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it-IT" b="1" dirty="0">
              <a:solidFill>
                <a:schemeClr val="bg1"/>
              </a:solidFill>
            </a:rPr>
            <a:t>MERCATO</a:t>
          </a:r>
        </a:p>
      </dgm:t>
    </dgm:pt>
    <dgm:pt modelId="{F34A7C8C-5ADB-4263-B554-923BA8F3A8C4}" type="parTrans" cxnId="{641792DC-355F-4031-A312-05CE41892FBA}">
      <dgm:prSet/>
      <dgm:spPr/>
      <dgm:t>
        <a:bodyPr/>
        <a:lstStyle/>
        <a:p>
          <a:endParaRPr lang="it-IT"/>
        </a:p>
      </dgm:t>
    </dgm:pt>
    <dgm:pt modelId="{28AF129C-B5F2-45B9-B0C5-C55464C97F09}" type="sibTrans" cxnId="{641792DC-355F-4031-A312-05CE41892FBA}">
      <dgm:prSet/>
      <dgm:spPr/>
      <dgm:t>
        <a:bodyPr/>
        <a:lstStyle/>
        <a:p>
          <a:endParaRPr lang="it-IT"/>
        </a:p>
      </dgm:t>
    </dgm:pt>
    <dgm:pt modelId="{4EA4B96D-D12F-49AE-9332-5E7D6B178F63}">
      <dgm:prSet phldrT="[Testo]"/>
      <dgm:spPr>
        <a:solidFill>
          <a:srgbClr val="002060">
            <a:alpha val="50000"/>
          </a:srgbClr>
        </a:solidFill>
      </dgm:spPr>
      <dgm:t>
        <a:bodyPr/>
        <a:lstStyle/>
        <a:p>
          <a:r>
            <a:rPr lang="it-IT" b="1" dirty="0">
              <a:solidFill>
                <a:schemeClr val="bg1"/>
              </a:solidFill>
            </a:rPr>
            <a:t>PASSIONE</a:t>
          </a:r>
        </a:p>
      </dgm:t>
    </dgm:pt>
    <dgm:pt modelId="{4F59FB09-FE97-46D5-9495-3CC029A0662B}" type="parTrans" cxnId="{E52368B8-F1CB-4AF8-9156-EA2E7DB6A49E}">
      <dgm:prSet/>
      <dgm:spPr/>
      <dgm:t>
        <a:bodyPr/>
        <a:lstStyle/>
        <a:p>
          <a:endParaRPr lang="it-IT"/>
        </a:p>
      </dgm:t>
    </dgm:pt>
    <dgm:pt modelId="{2268C69A-546F-4A14-81B7-473999EB0626}" type="sibTrans" cxnId="{E52368B8-F1CB-4AF8-9156-EA2E7DB6A49E}">
      <dgm:prSet/>
      <dgm:spPr/>
      <dgm:t>
        <a:bodyPr/>
        <a:lstStyle/>
        <a:p>
          <a:endParaRPr lang="it-IT"/>
        </a:p>
      </dgm:t>
    </dgm:pt>
    <dgm:pt modelId="{27557E25-AC22-401C-BD3C-41AA437D849C}" type="pres">
      <dgm:prSet presAssocID="{670E21DF-C078-4BE3-9BEC-07019E3A60F8}" presName="compositeShape" presStyleCnt="0">
        <dgm:presLayoutVars>
          <dgm:chMax val="7"/>
          <dgm:dir/>
          <dgm:resizeHandles val="exact"/>
        </dgm:presLayoutVars>
      </dgm:prSet>
      <dgm:spPr/>
    </dgm:pt>
    <dgm:pt modelId="{0BC5F633-A4E0-415B-885E-B873AF260E35}" type="pres">
      <dgm:prSet presAssocID="{03A96C79-EEF0-485B-ABD9-544E95435E30}" presName="circ1" presStyleLbl="vennNode1" presStyleIdx="0" presStyleCnt="3" custLinFactNeighborX="0" custLinFactNeighborY="-881"/>
      <dgm:spPr/>
    </dgm:pt>
    <dgm:pt modelId="{C711B866-4E6B-48D7-B6A8-60B952D1E412}" type="pres">
      <dgm:prSet presAssocID="{03A96C79-EEF0-485B-ABD9-544E95435E3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3D00EA9-B58B-4556-BBE8-9910A6ED70D1}" type="pres">
      <dgm:prSet presAssocID="{698CD3C6-8881-403A-B97A-C9419E00FEE8}" presName="circ2" presStyleLbl="vennNode1" presStyleIdx="1" presStyleCnt="3" custLinFactNeighborX="996" custLinFactNeighborY="-2043"/>
      <dgm:spPr/>
    </dgm:pt>
    <dgm:pt modelId="{98794879-C924-4FA3-9398-C8BA30E464A6}" type="pres">
      <dgm:prSet presAssocID="{698CD3C6-8881-403A-B97A-C9419E00FEE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72B1EDB-2857-4597-8AC4-0D6C29F1F3A9}" type="pres">
      <dgm:prSet presAssocID="{4EA4B96D-D12F-49AE-9332-5E7D6B178F63}" presName="circ3" presStyleLbl="vennNode1" presStyleIdx="2" presStyleCnt="3" custLinFactNeighborX="1211" custLinFactNeighborY="-1297"/>
      <dgm:spPr/>
    </dgm:pt>
    <dgm:pt modelId="{8879D590-59A3-42E8-BCCE-4F7E51B0A8E2}" type="pres">
      <dgm:prSet presAssocID="{4EA4B96D-D12F-49AE-9332-5E7D6B178F6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EA28400-6301-47F4-80E0-E720A4FF33D1}" type="presOf" srcId="{03A96C79-EEF0-485B-ABD9-544E95435E30}" destId="{C711B866-4E6B-48D7-B6A8-60B952D1E412}" srcOrd="1" destOrd="0" presId="urn:microsoft.com/office/officeart/2005/8/layout/venn1"/>
    <dgm:cxn modelId="{32404209-456D-44DD-87E5-B21C83EB6F47}" type="presOf" srcId="{670E21DF-C078-4BE3-9BEC-07019E3A60F8}" destId="{27557E25-AC22-401C-BD3C-41AA437D849C}" srcOrd="0" destOrd="0" presId="urn:microsoft.com/office/officeart/2005/8/layout/venn1"/>
    <dgm:cxn modelId="{EA946011-60FF-4253-883E-77BD0F1092C7}" type="presOf" srcId="{4EA4B96D-D12F-49AE-9332-5E7D6B178F63}" destId="{072B1EDB-2857-4597-8AC4-0D6C29F1F3A9}" srcOrd="0" destOrd="0" presId="urn:microsoft.com/office/officeart/2005/8/layout/venn1"/>
    <dgm:cxn modelId="{D8CBCC33-E514-4C6E-AA42-E809FBC0A53A}" type="presOf" srcId="{698CD3C6-8881-403A-B97A-C9419E00FEE8}" destId="{98794879-C924-4FA3-9398-C8BA30E464A6}" srcOrd="1" destOrd="0" presId="urn:microsoft.com/office/officeart/2005/8/layout/venn1"/>
    <dgm:cxn modelId="{1F369280-F842-46E6-8D53-CA095395A2C2}" type="presOf" srcId="{698CD3C6-8881-403A-B97A-C9419E00FEE8}" destId="{13D00EA9-B58B-4556-BBE8-9910A6ED70D1}" srcOrd="0" destOrd="0" presId="urn:microsoft.com/office/officeart/2005/8/layout/venn1"/>
    <dgm:cxn modelId="{EF5F5594-E8DF-4C62-A7AD-822A66F0AFCF}" type="presOf" srcId="{4EA4B96D-D12F-49AE-9332-5E7D6B178F63}" destId="{8879D590-59A3-42E8-BCCE-4F7E51B0A8E2}" srcOrd="1" destOrd="0" presId="urn:microsoft.com/office/officeart/2005/8/layout/venn1"/>
    <dgm:cxn modelId="{77B3D8B1-1057-464D-BDE6-FE17F3B2EB9E}" type="presOf" srcId="{03A96C79-EEF0-485B-ABD9-544E95435E30}" destId="{0BC5F633-A4E0-415B-885E-B873AF260E35}" srcOrd="0" destOrd="0" presId="urn:microsoft.com/office/officeart/2005/8/layout/venn1"/>
    <dgm:cxn modelId="{E52368B8-F1CB-4AF8-9156-EA2E7DB6A49E}" srcId="{670E21DF-C078-4BE3-9BEC-07019E3A60F8}" destId="{4EA4B96D-D12F-49AE-9332-5E7D6B178F63}" srcOrd="2" destOrd="0" parTransId="{4F59FB09-FE97-46D5-9495-3CC029A0662B}" sibTransId="{2268C69A-546F-4A14-81B7-473999EB0626}"/>
    <dgm:cxn modelId="{641792DC-355F-4031-A312-05CE41892FBA}" srcId="{670E21DF-C078-4BE3-9BEC-07019E3A60F8}" destId="{698CD3C6-8881-403A-B97A-C9419E00FEE8}" srcOrd="1" destOrd="0" parTransId="{F34A7C8C-5ADB-4263-B554-923BA8F3A8C4}" sibTransId="{28AF129C-B5F2-45B9-B0C5-C55464C97F09}"/>
    <dgm:cxn modelId="{2EE9BDE3-E702-4604-A74D-7B3933B39A5B}" srcId="{670E21DF-C078-4BE3-9BEC-07019E3A60F8}" destId="{03A96C79-EEF0-485B-ABD9-544E95435E30}" srcOrd="0" destOrd="0" parTransId="{4A6328EF-4E38-42AD-8803-5491F150B9A6}" sibTransId="{D415DA37-B58E-4A1D-B582-F0A48D60B03D}"/>
    <dgm:cxn modelId="{5CCB24BE-102C-45C4-8DB1-F8CA2EFDF09A}" type="presParOf" srcId="{27557E25-AC22-401C-BD3C-41AA437D849C}" destId="{0BC5F633-A4E0-415B-885E-B873AF260E35}" srcOrd="0" destOrd="0" presId="urn:microsoft.com/office/officeart/2005/8/layout/venn1"/>
    <dgm:cxn modelId="{449072BD-3601-4C25-A299-215F240F55E6}" type="presParOf" srcId="{27557E25-AC22-401C-BD3C-41AA437D849C}" destId="{C711B866-4E6B-48D7-B6A8-60B952D1E412}" srcOrd="1" destOrd="0" presId="urn:microsoft.com/office/officeart/2005/8/layout/venn1"/>
    <dgm:cxn modelId="{FBF93C71-54AD-48EB-870C-8FED28F8E301}" type="presParOf" srcId="{27557E25-AC22-401C-BD3C-41AA437D849C}" destId="{13D00EA9-B58B-4556-BBE8-9910A6ED70D1}" srcOrd="2" destOrd="0" presId="urn:microsoft.com/office/officeart/2005/8/layout/venn1"/>
    <dgm:cxn modelId="{DABAED64-23A8-40BC-97FC-11B474DF71CE}" type="presParOf" srcId="{27557E25-AC22-401C-BD3C-41AA437D849C}" destId="{98794879-C924-4FA3-9398-C8BA30E464A6}" srcOrd="3" destOrd="0" presId="urn:microsoft.com/office/officeart/2005/8/layout/venn1"/>
    <dgm:cxn modelId="{2DDB4AA3-3686-4F22-A33B-585F45484746}" type="presParOf" srcId="{27557E25-AC22-401C-BD3C-41AA437D849C}" destId="{072B1EDB-2857-4597-8AC4-0D6C29F1F3A9}" srcOrd="4" destOrd="0" presId="urn:microsoft.com/office/officeart/2005/8/layout/venn1"/>
    <dgm:cxn modelId="{7654DEEC-5FAB-46C9-A216-C6ABF8DACA33}" type="presParOf" srcId="{27557E25-AC22-401C-BD3C-41AA437D849C}" destId="{8879D590-59A3-42E8-BCCE-4F7E51B0A8E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D992B96-9A13-40DA-9E26-91E0E08AF38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95931E99-4F6C-44B3-945A-0536E75C316A}">
      <dgm:prSet phldrT="[Testo]" custT="1"/>
      <dgm:spPr>
        <a:xfrm rot="16200000">
          <a:off x="889289" y="2259706"/>
          <a:ext cx="3167692" cy="601861"/>
        </a:xfrm>
        <a:prstGeom prst="rect">
          <a:avLst/>
        </a:prstGeom>
        <a:solidFill>
          <a:srgbClr val="FF33CC"/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4800" b="1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AZIENDA</a:t>
          </a:r>
        </a:p>
      </dgm:t>
    </dgm:pt>
    <dgm:pt modelId="{D563E3AD-F582-4CFA-AA4B-0A6282FBCF7B}" type="parTrans" cxnId="{9A6EAEB2-5D60-41B8-B7E4-1C0B86AC2A92}">
      <dgm:prSet/>
      <dgm:spPr/>
      <dgm:t>
        <a:bodyPr/>
        <a:lstStyle/>
        <a:p>
          <a:endParaRPr lang="it-IT"/>
        </a:p>
      </dgm:t>
    </dgm:pt>
    <dgm:pt modelId="{F8EA93ED-3F0E-41A8-AD0D-BF6E4289EB50}" type="sibTrans" cxnId="{9A6EAEB2-5D60-41B8-B7E4-1C0B86AC2A92}">
      <dgm:prSet/>
      <dgm:spPr/>
      <dgm:t>
        <a:bodyPr/>
        <a:lstStyle/>
        <a:p>
          <a:endParaRPr lang="it-IT"/>
        </a:p>
      </dgm:t>
    </dgm:pt>
    <dgm:pt modelId="{D20EA89E-80FB-448F-9776-66DEA124C72D}">
      <dgm:prSet phldrT="[Testo]" custT="1"/>
      <dgm:spPr>
        <a:xfrm>
          <a:off x="3194788" y="2502"/>
          <a:ext cx="1974106" cy="60186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1600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Educazione</a:t>
          </a:r>
        </a:p>
      </dgm:t>
    </dgm:pt>
    <dgm:pt modelId="{4CD04275-0BAE-42B4-853E-EB1B0074F05A}" type="parTrans" cxnId="{F162B7D8-0522-47FB-B669-79F16A1EED7E}">
      <dgm:prSet/>
      <dgm:spPr>
        <a:xfrm>
          <a:off x="2774067" y="303433"/>
          <a:ext cx="420721" cy="2257203"/>
        </a:xfrm>
        <a:custGeom>
          <a:avLst/>
          <a:gdLst/>
          <a:ahLst/>
          <a:cxnLst/>
          <a:rect l="0" t="0" r="0" b="0"/>
          <a:pathLst>
            <a:path>
              <a:moveTo>
                <a:pt x="0" y="2257203"/>
              </a:moveTo>
              <a:lnTo>
                <a:pt x="210360" y="2257203"/>
              </a:lnTo>
              <a:lnTo>
                <a:pt x="210360" y="0"/>
              </a:lnTo>
              <a:lnTo>
                <a:pt x="420721" y="0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8876956B-DC04-4544-AD49-219DB35E716D}" type="sibTrans" cxnId="{F162B7D8-0522-47FB-B669-79F16A1EED7E}">
      <dgm:prSet/>
      <dgm:spPr/>
      <dgm:t>
        <a:bodyPr/>
        <a:lstStyle/>
        <a:p>
          <a:endParaRPr lang="it-IT"/>
        </a:p>
      </dgm:t>
    </dgm:pt>
    <dgm:pt modelId="{5D2F2B6F-6E37-4655-9F49-FD128F060477}">
      <dgm:prSet phldrT="[Testo]" custT="1"/>
      <dgm:spPr>
        <a:xfrm>
          <a:off x="3168888" y="755052"/>
          <a:ext cx="1974106" cy="60186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1600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Rispetto</a:t>
          </a:r>
        </a:p>
      </dgm:t>
    </dgm:pt>
    <dgm:pt modelId="{DD4C6913-B0DA-4054-855D-558A49F06890}" type="parTrans" cxnId="{D51D9B80-9615-4DC6-9026-444D7549D26C}">
      <dgm:prSet/>
      <dgm:spPr>
        <a:xfrm>
          <a:off x="2774067" y="1055983"/>
          <a:ext cx="394821" cy="1504654"/>
        </a:xfrm>
        <a:custGeom>
          <a:avLst/>
          <a:gdLst/>
          <a:ahLst/>
          <a:cxnLst/>
          <a:rect l="0" t="0" r="0" b="0"/>
          <a:pathLst>
            <a:path>
              <a:moveTo>
                <a:pt x="0" y="1504654"/>
              </a:moveTo>
              <a:lnTo>
                <a:pt x="197410" y="1504654"/>
              </a:lnTo>
              <a:lnTo>
                <a:pt x="197410" y="0"/>
              </a:lnTo>
              <a:lnTo>
                <a:pt x="394821" y="0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41CB9D16-9F5B-4752-B5B5-615CB8BA8DDF}" type="sibTrans" cxnId="{D51D9B80-9615-4DC6-9026-444D7549D26C}">
      <dgm:prSet/>
      <dgm:spPr/>
      <dgm:t>
        <a:bodyPr/>
        <a:lstStyle/>
        <a:p>
          <a:endParaRPr lang="it-IT"/>
        </a:p>
      </dgm:t>
    </dgm:pt>
    <dgm:pt modelId="{D5C96AF4-E195-4A75-8ABD-D34539BEECBA}">
      <dgm:prSet phldrT="[Testo]" custT="1"/>
      <dgm:spPr>
        <a:xfrm>
          <a:off x="3168888" y="1507379"/>
          <a:ext cx="1974106" cy="60186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1600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Rispetto norme di sicurezza</a:t>
          </a:r>
        </a:p>
      </dgm:t>
    </dgm:pt>
    <dgm:pt modelId="{BF3D5D45-AD19-47C6-9AD8-C10A30ED38A4}" type="parTrans" cxnId="{1F8A68B8-A33B-42BD-9D1D-A44DCDA2C310}">
      <dgm:prSet/>
      <dgm:spPr>
        <a:xfrm>
          <a:off x="2774067" y="1808310"/>
          <a:ext cx="394821" cy="752327"/>
        </a:xfrm>
        <a:custGeom>
          <a:avLst/>
          <a:gdLst/>
          <a:ahLst/>
          <a:cxnLst/>
          <a:rect l="0" t="0" r="0" b="0"/>
          <a:pathLst>
            <a:path>
              <a:moveTo>
                <a:pt x="0" y="752327"/>
              </a:moveTo>
              <a:lnTo>
                <a:pt x="197410" y="752327"/>
              </a:lnTo>
              <a:lnTo>
                <a:pt x="197410" y="0"/>
              </a:lnTo>
              <a:lnTo>
                <a:pt x="394821" y="0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CA5F9B65-D02C-4424-8B8D-2FDA4809F127}" type="sibTrans" cxnId="{1F8A68B8-A33B-42BD-9D1D-A44DCDA2C310}">
      <dgm:prSet/>
      <dgm:spPr/>
      <dgm:t>
        <a:bodyPr/>
        <a:lstStyle/>
        <a:p>
          <a:endParaRPr lang="it-IT"/>
        </a:p>
      </dgm:t>
    </dgm:pt>
    <dgm:pt modelId="{842E9AED-8270-47D7-A524-B1606D1106B0}">
      <dgm:prSet phldrT="[Testo]" custT="1"/>
      <dgm:spPr>
        <a:xfrm>
          <a:off x="3168888" y="3012033"/>
          <a:ext cx="1974106" cy="60186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1600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Rispetto norme di riservatezza e privacy</a:t>
          </a:r>
        </a:p>
      </dgm:t>
    </dgm:pt>
    <dgm:pt modelId="{4761ACFE-EC74-4A6E-8651-EEEB34228692}" type="parTrans" cxnId="{265B9A35-4F62-4A3C-83C2-6383360C7052}">
      <dgm:prSet/>
      <dgm:spPr>
        <a:xfrm>
          <a:off x="2774067" y="2560637"/>
          <a:ext cx="394821" cy="7523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410" y="0"/>
              </a:lnTo>
              <a:lnTo>
                <a:pt x="197410" y="752327"/>
              </a:lnTo>
              <a:lnTo>
                <a:pt x="394821" y="752327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46E4BFD1-2ABA-464A-9AFC-13A21C5AA84B}" type="sibTrans" cxnId="{265B9A35-4F62-4A3C-83C2-6383360C7052}">
      <dgm:prSet/>
      <dgm:spPr/>
      <dgm:t>
        <a:bodyPr/>
        <a:lstStyle/>
        <a:p>
          <a:endParaRPr lang="it-IT"/>
        </a:p>
      </dgm:t>
    </dgm:pt>
    <dgm:pt modelId="{C1E7A0FF-9798-47A5-AE67-D20E324D19C9}">
      <dgm:prSet phldrT="[Testo]" custT="1"/>
      <dgm:spPr>
        <a:xfrm>
          <a:off x="3168888" y="4516687"/>
          <a:ext cx="1974106" cy="60186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1600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Utilizzare le attrezzature secondo quanto indicato</a:t>
          </a:r>
          <a:endParaRPr lang="it-IT" sz="1600" dirty="0">
            <a:solidFill>
              <a:srgbClr val="FFFFFF"/>
            </a:solidFill>
            <a:latin typeface="Corbel" panose="020B0503020204020204"/>
            <a:ea typeface="+mn-ea"/>
            <a:cs typeface="+mn-cs"/>
          </a:endParaRPr>
        </a:p>
      </dgm:t>
    </dgm:pt>
    <dgm:pt modelId="{3B03F68A-F90C-4E44-849E-9235E3F31B3D}" type="parTrans" cxnId="{1655539D-1972-4A36-B490-B9358D5EA6E6}">
      <dgm:prSet/>
      <dgm:spPr>
        <a:xfrm>
          <a:off x="2774067" y="2560637"/>
          <a:ext cx="394821" cy="22569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410" y="0"/>
              </a:lnTo>
              <a:lnTo>
                <a:pt x="197410" y="2256981"/>
              </a:lnTo>
              <a:lnTo>
                <a:pt x="394821" y="2256981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81EA2DB9-AB15-43AA-B42A-1CE9F454C6F4}" type="sibTrans" cxnId="{1655539D-1972-4A36-B490-B9358D5EA6E6}">
      <dgm:prSet/>
      <dgm:spPr/>
      <dgm:t>
        <a:bodyPr/>
        <a:lstStyle/>
        <a:p>
          <a:endParaRPr lang="it-IT"/>
        </a:p>
      </dgm:t>
    </dgm:pt>
    <dgm:pt modelId="{DD8E6305-D373-4E89-82BF-8E3B885A302F}">
      <dgm:prSet phldrT="[Testo]" custT="1"/>
      <dgm:spPr>
        <a:xfrm>
          <a:off x="3168888" y="3764360"/>
          <a:ext cx="1974106" cy="60186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1600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Abbigliamento adeguato</a:t>
          </a:r>
        </a:p>
      </dgm:t>
    </dgm:pt>
    <dgm:pt modelId="{C7FB5E4A-AB84-440D-9005-5B9BC09877D1}" type="parTrans" cxnId="{B674CD5C-B1E8-4487-B7D4-AE144C782EB4}">
      <dgm:prSet/>
      <dgm:spPr>
        <a:xfrm>
          <a:off x="2774067" y="2560637"/>
          <a:ext cx="394821" cy="1504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410" y="0"/>
              </a:lnTo>
              <a:lnTo>
                <a:pt x="197410" y="1504654"/>
              </a:lnTo>
              <a:lnTo>
                <a:pt x="394821" y="1504654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51F4B7D4-A297-4350-B981-88BCD2094375}" type="sibTrans" cxnId="{B674CD5C-B1E8-4487-B7D4-AE144C782EB4}">
      <dgm:prSet/>
      <dgm:spPr/>
      <dgm:t>
        <a:bodyPr/>
        <a:lstStyle/>
        <a:p>
          <a:endParaRPr lang="it-IT"/>
        </a:p>
      </dgm:t>
    </dgm:pt>
    <dgm:pt modelId="{624796ED-DD89-483F-A64A-FC2C12EE6651}">
      <dgm:prSet phldrT="[Testo]" custT="1"/>
      <dgm:spPr>
        <a:xfrm>
          <a:off x="3168888" y="3012033"/>
          <a:ext cx="1974106" cy="601861"/>
        </a:xfr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1600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Puntualità</a:t>
          </a:r>
        </a:p>
      </dgm:t>
    </dgm:pt>
    <dgm:pt modelId="{A686CD3B-F8E3-43FA-9A96-C0E1D480CBF3}" type="parTrans" cxnId="{3DCA8E19-B5B1-49F7-90FA-FF6930FE08EB}">
      <dgm:prSet/>
      <dgm:spPr/>
      <dgm:t>
        <a:bodyPr/>
        <a:lstStyle/>
        <a:p>
          <a:endParaRPr lang="it-IT"/>
        </a:p>
      </dgm:t>
    </dgm:pt>
    <dgm:pt modelId="{C8ED020A-770D-4A54-9824-09B0C696AE0A}" type="sibTrans" cxnId="{3DCA8E19-B5B1-49F7-90FA-FF6930FE08EB}">
      <dgm:prSet/>
      <dgm:spPr/>
      <dgm:t>
        <a:bodyPr/>
        <a:lstStyle/>
        <a:p>
          <a:endParaRPr lang="it-IT"/>
        </a:p>
      </dgm:t>
    </dgm:pt>
    <dgm:pt modelId="{774862B2-347D-48ED-B003-6151025BC374}">
      <dgm:prSet phldrT="[Testo]" custT="1"/>
      <dgm:spPr>
        <a:xfrm>
          <a:off x="3168888" y="4516687"/>
          <a:ext cx="1974106" cy="601861"/>
        </a:xfr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1400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Tempi di lavoro e pause</a:t>
          </a:r>
        </a:p>
        <a:p>
          <a:pPr>
            <a:buNone/>
          </a:pPr>
          <a:endParaRPr lang="it-IT" sz="1200" dirty="0">
            <a:solidFill>
              <a:srgbClr val="FFFFFF"/>
            </a:solidFill>
            <a:latin typeface="Corbel" panose="020B0503020204020204"/>
            <a:ea typeface="+mn-ea"/>
            <a:cs typeface="+mn-cs"/>
          </a:endParaRPr>
        </a:p>
      </dgm:t>
    </dgm:pt>
    <dgm:pt modelId="{1293BC18-D519-465E-BA01-93B0B17C260F}" type="parTrans" cxnId="{B99E3543-6A92-447C-AB54-328318936A17}">
      <dgm:prSet/>
      <dgm:spPr/>
      <dgm:t>
        <a:bodyPr/>
        <a:lstStyle/>
        <a:p>
          <a:endParaRPr lang="it-IT"/>
        </a:p>
      </dgm:t>
    </dgm:pt>
    <dgm:pt modelId="{FEF451D4-DDE6-447C-9B6C-384DE75625DB}" type="sibTrans" cxnId="{B99E3543-6A92-447C-AB54-328318936A17}">
      <dgm:prSet/>
      <dgm:spPr/>
      <dgm:t>
        <a:bodyPr/>
        <a:lstStyle/>
        <a:p>
          <a:endParaRPr lang="it-IT"/>
        </a:p>
      </dgm:t>
    </dgm:pt>
    <dgm:pt modelId="{1C286260-CD0B-4694-9EFC-9081648C5D86}" type="pres">
      <dgm:prSet presAssocID="{9D992B96-9A13-40DA-9E26-91E0E08AF38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0CD376C-BD84-46B3-A008-F36414F1A58F}" type="pres">
      <dgm:prSet presAssocID="{95931E99-4F6C-44B3-945A-0536E75C316A}" presName="root1" presStyleCnt="0"/>
      <dgm:spPr/>
    </dgm:pt>
    <dgm:pt modelId="{560AFB32-201E-4579-98DB-8785745B9350}" type="pres">
      <dgm:prSet presAssocID="{95931E99-4F6C-44B3-945A-0536E75C316A}" presName="LevelOneTextNode" presStyleLbl="node0" presStyleIdx="0" presStyleCnt="1">
        <dgm:presLayoutVars>
          <dgm:chPref val="3"/>
        </dgm:presLayoutVars>
      </dgm:prSet>
      <dgm:spPr/>
    </dgm:pt>
    <dgm:pt modelId="{84AA6BA3-8D11-4B9A-9149-F200BAC5EA6A}" type="pres">
      <dgm:prSet presAssocID="{95931E99-4F6C-44B3-945A-0536E75C316A}" presName="level2hierChild" presStyleCnt="0"/>
      <dgm:spPr/>
    </dgm:pt>
    <dgm:pt modelId="{969B83E6-D8EA-446B-89B9-7D807E67713E}" type="pres">
      <dgm:prSet presAssocID="{4CD04275-0BAE-42B4-853E-EB1B0074F05A}" presName="conn2-1" presStyleLbl="parChTrans1D2" presStyleIdx="0" presStyleCnt="8"/>
      <dgm:spPr/>
    </dgm:pt>
    <dgm:pt modelId="{7E06DEA3-2A29-447C-B791-B1F8CC32FB17}" type="pres">
      <dgm:prSet presAssocID="{4CD04275-0BAE-42B4-853E-EB1B0074F05A}" presName="connTx" presStyleLbl="parChTrans1D2" presStyleIdx="0" presStyleCnt="8"/>
      <dgm:spPr/>
    </dgm:pt>
    <dgm:pt modelId="{7F405B02-BBDE-411B-A177-03FA52F6C1A5}" type="pres">
      <dgm:prSet presAssocID="{D20EA89E-80FB-448F-9776-66DEA124C72D}" presName="root2" presStyleCnt="0"/>
      <dgm:spPr/>
    </dgm:pt>
    <dgm:pt modelId="{930510A1-C2A7-448B-A1E4-26426631D237}" type="pres">
      <dgm:prSet presAssocID="{D20EA89E-80FB-448F-9776-66DEA124C72D}" presName="LevelTwoTextNode" presStyleLbl="node2" presStyleIdx="0" presStyleCnt="8" custLinFactNeighborX="1312" custLinFactNeighborY="-37">
        <dgm:presLayoutVars>
          <dgm:chPref val="3"/>
        </dgm:presLayoutVars>
      </dgm:prSet>
      <dgm:spPr/>
    </dgm:pt>
    <dgm:pt modelId="{662D2DE8-2BA4-449B-BA13-1B50D7EE4C97}" type="pres">
      <dgm:prSet presAssocID="{D20EA89E-80FB-448F-9776-66DEA124C72D}" presName="level3hierChild" presStyleCnt="0"/>
      <dgm:spPr/>
    </dgm:pt>
    <dgm:pt modelId="{DC05E9CC-29D1-45DD-9D65-6167283C9453}" type="pres">
      <dgm:prSet presAssocID="{DD4C6913-B0DA-4054-855D-558A49F06890}" presName="conn2-1" presStyleLbl="parChTrans1D2" presStyleIdx="1" presStyleCnt="8"/>
      <dgm:spPr/>
    </dgm:pt>
    <dgm:pt modelId="{A0772058-3064-4003-9DF0-E73E4F5ACB6A}" type="pres">
      <dgm:prSet presAssocID="{DD4C6913-B0DA-4054-855D-558A49F06890}" presName="connTx" presStyleLbl="parChTrans1D2" presStyleIdx="1" presStyleCnt="8"/>
      <dgm:spPr/>
    </dgm:pt>
    <dgm:pt modelId="{5737BACA-9BA4-4315-A3C8-125FC562D6A3}" type="pres">
      <dgm:prSet presAssocID="{5D2F2B6F-6E37-4655-9F49-FD128F060477}" presName="root2" presStyleCnt="0"/>
      <dgm:spPr/>
    </dgm:pt>
    <dgm:pt modelId="{BE6BD7BB-8D79-417C-B1C9-540D4B03459B}" type="pres">
      <dgm:prSet presAssocID="{5D2F2B6F-6E37-4655-9F49-FD128F060477}" presName="LevelTwoTextNode" presStyleLbl="node2" presStyleIdx="1" presStyleCnt="8">
        <dgm:presLayoutVars>
          <dgm:chPref val="3"/>
        </dgm:presLayoutVars>
      </dgm:prSet>
      <dgm:spPr/>
    </dgm:pt>
    <dgm:pt modelId="{BB51EF03-450C-472D-8814-FC4D73539D21}" type="pres">
      <dgm:prSet presAssocID="{5D2F2B6F-6E37-4655-9F49-FD128F060477}" presName="level3hierChild" presStyleCnt="0"/>
      <dgm:spPr/>
    </dgm:pt>
    <dgm:pt modelId="{1984B335-9A0B-4196-81BD-C6A793731552}" type="pres">
      <dgm:prSet presAssocID="{BF3D5D45-AD19-47C6-9AD8-C10A30ED38A4}" presName="conn2-1" presStyleLbl="parChTrans1D2" presStyleIdx="2" presStyleCnt="8"/>
      <dgm:spPr/>
    </dgm:pt>
    <dgm:pt modelId="{A13E1BA5-4277-4628-AB8D-D3C0B08C216B}" type="pres">
      <dgm:prSet presAssocID="{BF3D5D45-AD19-47C6-9AD8-C10A30ED38A4}" presName="connTx" presStyleLbl="parChTrans1D2" presStyleIdx="2" presStyleCnt="8"/>
      <dgm:spPr/>
    </dgm:pt>
    <dgm:pt modelId="{FF1DC2A6-4AAF-47D3-B94C-278AAC71F05D}" type="pres">
      <dgm:prSet presAssocID="{D5C96AF4-E195-4A75-8ABD-D34539BEECBA}" presName="root2" presStyleCnt="0"/>
      <dgm:spPr/>
    </dgm:pt>
    <dgm:pt modelId="{D4FF9E47-3805-4530-8A59-0FF176A51DDA}" type="pres">
      <dgm:prSet presAssocID="{D5C96AF4-E195-4A75-8ABD-D34539BEECBA}" presName="LevelTwoTextNode" presStyleLbl="node2" presStyleIdx="2" presStyleCnt="8">
        <dgm:presLayoutVars>
          <dgm:chPref val="3"/>
        </dgm:presLayoutVars>
      </dgm:prSet>
      <dgm:spPr/>
    </dgm:pt>
    <dgm:pt modelId="{9C204AA0-D6A3-4F69-B213-0DE7D23A336C}" type="pres">
      <dgm:prSet presAssocID="{D5C96AF4-E195-4A75-8ABD-D34539BEECBA}" presName="level3hierChild" presStyleCnt="0"/>
      <dgm:spPr/>
    </dgm:pt>
    <dgm:pt modelId="{FF49EAD0-4C44-4172-BE27-FB4AE80319C2}" type="pres">
      <dgm:prSet presAssocID="{4761ACFE-EC74-4A6E-8651-EEEB34228692}" presName="conn2-1" presStyleLbl="parChTrans1D2" presStyleIdx="3" presStyleCnt="8"/>
      <dgm:spPr/>
    </dgm:pt>
    <dgm:pt modelId="{B81DD72A-02EF-4CE8-A9A5-D9FA53A10AC3}" type="pres">
      <dgm:prSet presAssocID="{4761ACFE-EC74-4A6E-8651-EEEB34228692}" presName="connTx" presStyleLbl="parChTrans1D2" presStyleIdx="3" presStyleCnt="8"/>
      <dgm:spPr/>
    </dgm:pt>
    <dgm:pt modelId="{286593AF-CB78-461D-A255-589C45B344DE}" type="pres">
      <dgm:prSet presAssocID="{842E9AED-8270-47D7-A524-B1606D1106B0}" presName="root2" presStyleCnt="0"/>
      <dgm:spPr/>
    </dgm:pt>
    <dgm:pt modelId="{714086C9-292F-4DAF-B9BC-3617CCF1B12C}" type="pres">
      <dgm:prSet presAssocID="{842E9AED-8270-47D7-A524-B1606D1106B0}" presName="LevelTwoTextNode" presStyleLbl="node2" presStyleIdx="3" presStyleCnt="8">
        <dgm:presLayoutVars>
          <dgm:chPref val="3"/>
        </dgm:presLayoutVars>
      </dgm:prSet>
      <dgm:spPr/>
    </dgm:pt>
    <dgm:pt modelId="{7DA327BD-D97A-48A3-8E34-6874F179328D}" type="pres">
      <dgm:prSet presAssocID="{842E9AED-8270-47D7-A524-B1606D1106B0}" presName="level3hierChild" presStyleCnt="0"/>
      <dgm:spPr/>
    </dgm:pt>
    <dgm:pt modelId="{B27DFE29-AC0D-41A6-A5CD-8B0A632B83F1}" type="pres">
      <dgm:prSet presAssocID="{A686CD3B-F8E3-43FA-9A96-C0E1D480CBF3}" presName="conn2-1" presStyleLbl="parChTrans1D2" presStyleIdx="4" presStyleCnt="8"/>
      <dgm:spPr/>
    </dgm:pt>
    <dgm:pt modelId="{06AF7EDA-E253-4BAD-843F-28A304CCEE0D}" type="pres">
      <dgm:prSet presAssocID="{A686CD3B-F8E3-43FA-9A96-C0E1D480CBF3}" presName="connTx" presStyleLbl="parChTrans1D2" presStyleIdx="4" presStyleCnt="8"/>
      <dgm:spPr/>
    </dgm:pt>
    <dgm:pt modelId="{27F1B80D-81B1-4C7D-9BDB-4F3DE710369B}" type="pres">
      <dgm:prSet presAssocID="{624796ED-DD89-483F-A64A-FC2C12EE6651}" presName="root2" presStyleCnt="0"/>
      <dgm:spPr/>
    </dgm:pt>
    <dgm:pt modelId="{3536757D-7FE1-48A2-95D8-289C624F0E62}" type="pres">
      <dgm:prSet presAssocID="{624796ED-DD89-483F-A64A-FC2C12EE6651}" presName="LevelTwoTextNode" presStyleLbl="node2" presStyleIdx="4" presStyleCnt="8">
        <dgm:presLayoutVars>
          <dgm:chPref val="3"/>
        </dgm:presLayoutVars>
      </dgm:prSet>
      <dgm:spPr>
        <a:prstGeom prst="rect">
          <a:avLst/>
        </a:prstGeom>
      </dgm:spPr>
    </dgm:pt>
    <dgm:pt modelId="{10C767DA-DAF8-4AA7-BC09-2804414B4927}" type="pres">
      <dgm:prSet presAssocID="{624796ED-DD89-483F-A64A-FC2C12EE6651}" presName="level3hierChild" presStyleCnt="0"/>
      <dgm:spPr/>
    </dgm:pt>
    <dgm:pt modelId="{0E2F1CCC-A6A3-447A-AAAB-A2DA885148FE}" type="pres">
      <dgm:prSet presAssocID="{C7FB5E4A-AB84-440D-9005-5B9BC09877D1}" presName="conn2-1" presStyleLbl="parChTrans1D2" presStyleIdx="5" presStyleCnt="8"/>
      <dgm:spPr/>
    </dgm:pt>
    <dgm:pt modelId="{79D5B6D7-19E2-4D91-B072-2EEEFB2B0F2B}" type="pres">
      <dgm:prSet presAssocID="{C7FB5E4A-AB84-440D-9005-5B9BC09877D1}" presName="connTx" presStyleLbl="parChTrans1D2" presStyleIdx="5" presStyleCnt="8"/>
      <dgm:spPr/>
    </dgm:pt>
    <dgm:pt modelId="{3B976F8A-185D-4A6D-86FD-CA5458239F40}" type="pres">
      <dgm:prSet presAssocID="{DD8E6305-D373-4E89-82BF-8E3B885A302F}" presName="root2" presStyleCnt="0"/>
      <dgm:spPr/>
    </dgm:pt>
    <dgm:pt modelId="{CFAFEFCA-D9FA-4513-84D2-42BDF04B6948}" type="pres">
      <dgm:prSet presAssocID="{DD8E6305-D373-4E89-82BF-8E3B885A302F}" presName="LevelTwoTextNode" presStyleLbl="node2" presStyleIdx="5" presStyleCnt="8">
        <dgm:presLayoutVars>
          <dgm:chPref val="3"/>
        </dgm:presLayoutVars>
      </dgm:prSet>
      <dgm:spPr/>
    </dgm:pt>
    <dgm:pt modelId="{5B458C1B-96A9-48AF-9752-11550998C6AD}" type="pres">
      <dgm:prSet presAssocID="{DD8E6305-D373-4E89-82BF-8E3B885A302F}" presName="level3hierChild" presStyleCnt="0"/>
      <dgm:spPr/>
    </dgm:pt>
    <dgm:pt modelId="{99AE326C-DF81-4BCD-A185-B0093C9A4B59}" type="pres">
      <dgm:prSet presAssocID="{3B03F68A-F90C-4E44-849E-9235E3F31B3D}" presName="conn2-1" presStyleLbl="parChTrans1D2" presStyleIdx="6" presStyleCnt="8"/>
      <dgm:spPr/>
    </dgm:pt>
    <dgm:pt modelId="{0F1A9F4D-9200-43AC-91CD-63F23E782870}" type="pres">
      <dgm:prSet presAssocID="{3B03F68A-F90C-4E44-849E-9235E3F31B3D}" presName="connTx" presStyleLbl="parChTrans1D2" presStyleIdx="6" presStyleCnt="8"/>
      <dgm:spPr/>
    </dgm:pt>
    <dgm:pt modelId="{E3EF1D58-FA08-4995-9164-E52854E29034}" type="pres">
      <dgm:prSet presAssocID="{C1E7A0FF-9798-47A5-AE67-D20E324D19C9}" presName="root2" presStyleCnt="0"/>
      <dgm:spPr/>
    </dgm:pt>
    <dgm:pt modelId="{F332B155-D8DE-4CF3-97AF-937D3A193C8C}" type="pres">
      <dgm:prSet presAssocID="{C1E7A0FF-9798-47A5-AE67-D20E324D19C9}" presName="LevelTwoTextNode" presStyleLbl="node2" presStyleIdx="6" presStyleCnt="8">
        <dgm:presLayoutVars>
          <dgm:chPref val="3"/>
        </dgm:presLayoutVars>
      </dgm:prSet>
      <dgm:spPr/>
    </dgm:pt>
    <dgm:pt modelId="{DE19BB02-D8C8-48CB-94A3-3EB310523C0B}" type="pres">
      <dgm:prSet presAssocID="{C1E7A0FF-9798-47A5-AE67-D20E324D19C9}" presName="level3hierChild" presStyleCnt="0"/>
      <dgm:spPr/>
    </dgm:pt>
    <dgm:pt modelId="{121707CA-355E-4767-BD9E-7068A4B9924C}" type="pres">
      <dgm:prSet presAssocID="{1293BC18-D519-465E-BA01-93B0B17C260F}" presName="conn2-1" presStyleLbl="parChTrans1D2" presStyleIdx="7" presStyleCnt="8"/>
      <dgm:spPr/>
    </dgm:pt>
    <dgm:pt modelId="{2683A99F-8605-41E3-8E7D-302BBDAAFBE8}" type="pres">
      <dgm:prSet presAssocID="{1293BC18-D519-465E-BA01-93B0B17C260F}" presName="connTx" presStyleLbl="parChTrans1D2" presStyleIdx="7" presStyleCnt="8"/>
      <dgm:spPr/>
    </dgm:pt>
    <dgm:pt modelId="{4C14AA18-4328-4C5E-938E-E6691EC0BB94}" type="pres">
      <dgm:prSet presAssocID="{774862B2-347D-48ED-B003-6151025BC374}" presName="root2" presStyleCnt="0"/>
      <dgm:spPr/>
    </dgm:pt>
    <dgm:pt modelId="{B9283EA9-93C6-4348-ABF7-74E70830BCF8}" type="pres">
      <dgm:prSet presAssocID="{774862B2-347D-48ED-B003-6151025BC374}" presName="LevelTwoTextNode" presStyleLbl="node2" presStyleIdx="7" presStyleCnt="8">
        <dgm:presLayoutVars>
          <dgm:chPref val="3"/>
        </dgm:presLayoutVars>
      </dgm:prSet>
      <dgm:spPr>
        <a:prstGeom prst="rect">
          <a:avLst/>
        </a:prstGeom>
      </dgm:spPr>
    </dgm:pt>
    <dgm:pt modelId="{CE5D848B-CF15-4E50-900E-CBFF6CCCA773}" type="pres">
      <dgm:prSet presAssocID="{774862B2-347D-48ED-B003-6151025BC374}" presName="level3hierChild" presStyleCnt="0"/>
      <dgm:spPr/>
    </dgm:pt>
  </dgm:ptLst>
  <dgm:cxnLst>
    <dgm:cxn modelId="{3DCA8E19-B5B1-49F7-90FA-FF6930FE08EB}" srcId="{95931E99-4F6C-44B3-945A-0536E75C316A}" destId="{624796ED-DD89-483F-A64A-FC2C12EE6651}" srcOrd="4" destOrd="0" parTransId="{A686CD3B-F8E3-43FA-9A96-C0E1D480CBF3}" sibTransId="{C8ED020A-770D-4A54-9824-09B0C696AE0A}"/>
    <dgm:cxn modelId="{89E2B923-EA97-452A-A24E-F1A87E45BD55}" type="presOf" srcId="{BF3D5D45-AD19-47C6-9AD8-C10A30ED38A4}" destId="{A13E1BA5-4277-4628-AB8D-D3C0B08C216B}" srcOrd="1" destOrd="0" presId="urn:microsoft.com/office/officeart/2008/layout/HorizontalMultiLevelHierarchy"/>
    <dgm:cxn modelId="{D74A4B33-A887-4291-BB53-830AAFB212DB}" type="presOf" srcId="{5D2F2B6F-6E37-4655-9F49-FD128F060477}" destId="{BE6BD7BB-8D79-417C-B1C9-540D4B03459B}" srcOrd="0" destOrd="0" presId="urn:microsoft.com/office/officeart/2008/layout/HorizontalMultiLevelHierarchy"/>
    <dgm:cxn modelId="{265B9A35-4F62-4A3C-83C2-6383360C7052}" srcId="{95931E99-4F6C-44B3-945A-0536E75C316A}" destId="{842E9AED-8270-47D7-A524-B1606D1106B0}" srcOrd="3" destOrd="0" parTransId="{4761ACFE-EC74-4A6E-8651-EEEB34228692}" sibTransId="{46E4BFD1-2ABA-464A-9AFC-13A21C5AA84B}"/>
    <dgm:cxn modelId="{862ED337-D8FD-4C76-8CE7-71E46B5F00D1}" type="presOf" srcId="{BF3D5D45-AD19-47C6-9AD8-C10A30ED38A4}" destId="{1984B335-9A0B-4196-81BD-C6A793731552}" srcOrd="0" destOrd="0" presId="urn:microsoft.com/office/officeart/2008/layout/HorizontalMultiLevelHierarchy"/>
    <dgm:cxn modelId="{40D2E637-4098-4794-B05A-8CDE2D81712B}" type="presOf" srcId="{1293BC18-D519-465E-BA01-93B0B17C260F}" destId="{121707CA-355E-4767-BD9E-7068A4B9924C}" srcOrd="0" destOrd="0" presId="urn:microsoft.com/office/officeart/2008/layout/HorizontalMultiLevelHierarchy"/>
    <dgm:cxn modelId="{C47DFB39-56A6-45AC-B96E-F17032D79A96}" type="presOf" srcId="{C7FB5E4A-AB84-440D-9005-5B9BC09877D1}" destId="{79D5B6D7-19E2-4D91-B072-2EEEFB2B0F2B}" srcOrd="1" destOrd="0" presId="urn:microsoft.com/office/officeart/2008/layout/HorizontalMultiLevelHierarchy"/>
    <dgm:cxn modelId="{B674CD5C-B1E8-4487-B7D4-AE144C782EB4}" srcId="{95931E99-4F6C-44B3-945A-0536E75C316A}" destId="{DD8E6305-D373-4E89-82BF-8E3B885A302F}" srcOrd="5" destOrd="0" parTransId="{C7FB5E4A-AB84-440D-9005-5B9BC09877D1}" sibTransId="{51F4B7D4-A297-4350-B981-88BCD2094375}"/>
    <dgm:cxn modelId="{6AFC0262-3A2D-4192-8C0B-483A1D2DE53C}" type="presOf" srcId="{D20EA89E-80FB-448F-9776-66DEA124C72D}" destId="{930510A1-C2A7-448B-A1E4-26426631D237}" srcOrd="0" destOrd="0" presId="urn:microsoft.com/office/officeart/2008/layout/HorizontalMultiLevelHierarchy"/>
    <dgm:cxn modelId="{B99E3543-6A92-447C-AB54-328318936A17}" srcId="{95931E99-4F6C-44B3-945A-0536E75C316A}" destId="{774862B2-347D-48ED-B003-6151025BC374}" srcOrd="7" destOrd="0" parTransId="{1293BC18-D519-465E-BA01-93B0B17C260F}" sibTransId="{FEF451D4-DDE6-447C-9B6C-384DE75625DB}"/>
    <dgm:cxn modelId="{16D8A863-D6DD-446D-AF74-84001EE89BBD}" type="presOf" srcId="{C7FB5E4A-AB84-440D-9005-5B9BC09877D1}" destId="{0E2F1CCC-A6A3-447A-AAAB-A2DA885148FE}" srcOrd="0" destOrd="0" presId="urn:microsoft.com/office/officeart/2008/layout/HorizontalMultiLevelHierarchy"/>
    <dgm:cxn modelId="{2A978649-7873-40D7-AD49-7098EDCEE3EE}" type="presOf" srcId="{4CD04275-0BAE-42B4-853E-EB1B0074F05A}" destId="{969B83E6-D8EA-446B-89B9-7D807E67713E}" srcOrd="0" destOrd="0" presId="urn:microsoft.com/office/officeart/2008/layout/HorizontalMultiLevelHierarchy"/>
    <dgm:cxn modelId="{26680E6B-B4B5-4F8A-9808-9CB0013A3BDE}" type="presOf" srcId="{DD4C6913-B0DA-4054-855D-558A49F06890}" destId="{A0772058-3064-4003-9DF0-E73E4F5ACB6A}" srcOrd="1" destOrd="0" presId="urn:microsoft.com/office/officeart/2008/layout/HorizontalMultiLevelHierarchy"/>
    <dgm:cxn modelId="{ADA4386B-39FB-46DC-BDD9-101CC764977F}" type="presOf" srcId="{3B03F68A-F90C-4E44-849E-9235E3F31B3D}" destId="{0F1A9F4D-9200-43AC-91CD-63F23E782870}" srcOrd="1" destOrd="0" presId="urn:microsoft.com/office/officeart/2008/layout/HorizontalMultiLevelHierarchy"/>
    <dgm:cxn modelId="{ACC2F671-5599-4FF7-89AB-82D67AFC2ADB}" type="presOf" srcId="{4761ACFE-EC74-4A6E-8651-EEEB34228692}" destId="{FF49EAD0-4C44-4172-BE27-FB4AE80319C2}" srcOrd="0" destOrd="0" presId="urn:microsoft.com/office/officeart/2008/layout/HorizontalMultiLevelHierarchy"/>
    <dgm:cxn modelId="{3C5B2173-BD17-40FC-939A-BCAED7E3441B}" type="presOf" srcId="{95931E99-4F6C-44B3-945A-0536E75C316A}" destId="{560AFB32-201E-4579-98DB-8785745B9350}" srcOrd="0" destOrd="0" presId="urn:microsoft.com/office/officeart/2008/layout/HorizontalMultiLevelHierarchy"/>
    <dgm:cxn modelId="{806D6F55-93B6-4CA3-B6D3-FD1471C03FCF}" type="presOf" srcId="{DD8E6305-D373-4E89-82BF-8E3B885A302F}" destId="{CFAFEFCA-D9FA-4513-84D2-42BDF04B6948}" srcOrd="0" destOrd="0" presId="urn:microsoft.com/office/officeart/2008/layout/HorizontalMultiLevelHierarchy"/>
    <dgm:cxn modelId="{4FB81357-AEF2-4BA4-B4EE-35A0FDD977BC}" type="presOf" srcId="{DD4C6913-B0DA-4054-855D-558A49F06890}" destId="{DC05E9CC-29D1-45DD-9D65-6167283C9453}" srcOrd="0" destOrd="0" presId="urn:microsoft.com/office/officeart/2008/layout/HorizontalMultiLevelHierarchy"/>
    <dgm:cxn modelId="{645E2C58-9696-4ABD-A3A3-6C5B2372E5E1}" type="presOf" srcId="{3B03F68A-F90C-4E44-849E-9235E3F31B3D}" destId="{99AE326C-DF81-4BCD-A185-B0093C9A4B59}" srcOrd="0" destOrd="0" presId="urn:microsoft.com/office/officeart/2008/layout/HorizontalMultiLevelHierarchy"/>
    <dgm:cxn modelId="{438C4F59-529A-4F3A-9374-E38F6ADDD19B}" type="presOf" srcId="{A686CD3B-F8E3-43FA-9A96-C0E1D480CBF3}" destId="{06AF7EDA-E253-4BAD-843F-28A304CCEE0D}" srcOrd="1" destOrd="0" presId="urn:microsoft.com/office/officeart/2008/layout/HorizontalMultiLevelHierarchy"/>
    <dgm:cxn modelId="{3344B25A-4C53-477B-ABA9-696434FE3F5E}" type="presOf" srcId="{624796ED-DD89-483F-A64A-FC2C12EE6651}" destId="{3536757D-7FE1-48A2-95D8-289C624F0E62}" srcOrd="0" destOrd="0" presId="urn:microsoft.com/office/officeart/2008/layout/HorizontalMultiLevelHierarchy"/>
    <dgm:cxn modelId="{D51D9B80-9615-4DC6-9026-444D7549D26C}" srcId="{95931E99-4F6C-44B3-945A-0536E75C316A}" destId="{5D2F2B6F-6E37-4655-9F49-FD128F060477}" srcOrd="1" destOrd="0" parTransId="{DD4C6913-B0DA-4054-855D-558A49F06890}" sibTransId="{41CB9D16-9F5B-4752-B5B5-615CB8BA8DDF}"/>
    <dgm:cxn modelId="{38B6B986-010E-4C66-B070-515F21EDDBC2}" type="presOf" srcId="{D5C96AF4-E195-4A75-8ABD-D34539BEECBA}" destId="{D4FF9E47-3805-4530-8A59-0FF176A51DDA}" srcOrd="0" destOrd="0" presId="urn:microsoft.com/office/officeart/2008/layout/HorizontalMultiLevelHierarchy"/>
    <dgm:cxn modelId="{65134693-A0BF-44A0-AF46-96900AEDBD29}" type="presOf" srcId="{842E9AED-8270-47D7-A524-B1606D1106B0}" destId="{714086C9-292F-4DAF-B9BC-3617CCF1B12C}" srcOrd="0" destOrd="0" presId="urn:microsoft.com/office/officeart/2008/layout/HorizontalMultiLevelHierarchy"/>
    <dgm:cxn modelId="{1655539D-1972-4A36-B490-B9358D5EA6E6}" srcId="{95931E99-4F6C-44B3-945A-0536E75C316A}" destId="{C1E7A0FF-9798-47A5-AE67-D20E324D19C9}" srcOrd="6" destOrd="0" parTransId="{3B03F68A-F90C-4E44-849E-9235E3F31B3D}" sibTransId="{81EA2DB9-AB15-43AA-B42A-1CE9F454C6F4}"/>
    <dgm:cxn modelId="{C09C779D-766A-4D01-B924-14354C63D387}" type="presOf" srcId="{4CD04275-0BAE-42B4-853E-EB1B0074F05A}" destId="{7E06DEA3-2A29-447C-B791-B1F8CC32FB17}" srcOrd="1" destOrd="0" presId="urn:microsoft.com/office/officeart/2008/layout/HorizontalMultiLevelHierarchy"/>
    <dgm:cxn modelId="{6F5E00A5-FADA-455A-9D16-28DDD2A6DB3E}" type="presOf" srcId="{C1E7A0FF-9798-47A5-AE67-D20E324D19C9}" destId="{F332B155-D8DE-4CF3-97AF-937D3A193C8C}" srcOrd="0" destOrd="0" presId="urn:microsoft.com/office/officeart/2008/layout/HorizontalMultiLevelHierarchy"/>
    <dgm:cxn modelId="{9A6EAEB2-5D60-41B8-B7E4-1C0B86AC2A92}" srcId="{9D992B96-9A13-40DA-9E26-91E0E08AF38A}" destId="{95931E99-4F6C-44B3-945A-0536E75C316A}" srcOrd="0" destOrd="0" parTransId="{D563E3AD-F582-4CFA-AA4B-0A6282FBCF7B}" sibTransId="{F8EA93ED-3F0E-41A8-AD0D-BF6E4289EB50}"/>
    <dgm:cxn modelId="{3562C4B6-2C6F-4EC3-B784-1FD2045DAF01}" type="presOf" srcId="{774862B2-347D-48ED-B003-6151025BC374}" destId="{B9283EA9-93C6-4348-ABF7-74E70830BCF8}" srcOrd="0" destOrd="0" presId="urn:microsoft.com/office/officeart/2008/layout/HorizontalMultiLevelHierarchy"/>
    <dgm:cxn modelId="{1F8A68B8-A33B-42BD-9D1D-A44DCDA2C310}" srcId="{95931E99-4F6C-44B3-945A-0536E75C316A}" destId="{D5C96AF4-E195-4A75-8ABD-D34539BEECBA}" srcOrd="2" destOrd="0" parTransId="{BF3D5D45-AD19-47C6-9AD8-C10A30ED38A4}" sibTransId="{CA5F9B65-D02C-4424-8B8D-2FDA4809F127}"/>
    <dgm:cxn modelId="{7AB582BF-3FC6-4D2A-AF4C-3ADC706E9FE7}" type="presOf" srcId="{9D992B96-9A13-40DA-9E26-91E0E08AF38A}" destId="{1C286260-CD0B-4694-9EFC-9081648C5D86}" srcOrd="0" destOrd="0" presId="urn:microsoft.com/office/officeart/2008/layout/HorizontalMultiLevelHierarchy"/>
    <dgm:cxn modelId="{01ACFAC6-71C5-49A5-AA9C-B81DC3B29E05}" type="presOf" srcId="{1293BC18-D519-465E-BA01-93B0B17C260F}" destId="{2683A99F-8605-41E3-8E7D-302BBDAAFBE8}" srcOrd="1" destOrd="0" presId="urn:microsoft.com/office/officeart/2008/layout/HorizontalMultiLevelHierarchy"/>
    <dgm:cxn modelId="{F65F5CD1-313D-4253-86A0-E40A0A5BC187}" type="presOf" srcId="{4761ACFE-EC74-4A6E-8651-EEEB34228692}" destId="{B81DD72A-02EF-4CE8-A9A5-D9FA53A10AC3}" srcOrd="1" destOrd="0" presId="urn:microsoft.com/office/officeart/2008/layout/HorizontalMultiLevelHierarchy"/>
    <dgm:cxn modelId="{F162B7D8-0522-47FB-B669-79F16A1EED7E}" srcId="{95931E99-4F6C-44B3-945A-0536E75C316A}" destId="{D20EA89E-80FB-448F-9776-66DEA124C72D}" srcOrd="0" destOrd="0" parTransId="{4CD04275-0BAE-42B4-853E-EB1B0074F05A}" sibTransId="{8876956B-DC04-4544-AD49-219DB35E716D}"/>
    <dgm:cxn modelId="{FA039CFE-C911-4515-B605-469B651F06BD}" type="presOf" srcId="{A686CD3B-F8E3-43FA-9A96-C0E1D480CBF3}" destId="{B27DFE29-AC0D-41A6-A5CD-8B0A632B83F1}" srcOrd="0" destOrd="0" presId="urn:microsoft.com/office/officeart/2008/layout/HorizontalMultiLevelHierarchy"/>
    <dgm:cxn modelId="{9B7F4856-C9B2-48C6-9E86-1BD465F52F84}" type="presParOf" srcId="{1C286260-CD0B-4694-9EFC-9081648C5D86}" destId="{60CD376C-BD84-46B3-A008-F36414F1A58F}" srcOrd="0" destOrd="0" presId="urn:microsoft.com/office/officeart/2008/layout/HorizontalMultiLevelHierarchy"/>
    <dgm:cxn modelId="{8614D61C-929A-4EBB-9B72-3A08FE92C3E7}" type="presParOf" srcId="{60CD376C-BD84-46B3-A008-F36414F1A58F}" destId="{560AFB32-201E-4579-98DB-8785745B9350}" srcOrd="0" destOrd="0" presId="urn:microsoft.com/office/officeart/2008/layout/HorizontalMultiLevelHierarchy"/>
    <dgm:cxn modelId="{5CF93845-92F2-4F8D-886B-A5F3FEA3ED71}" type="presParOf" srcId="{60CD376C-BD84-46B3-A008-F36414F1A58F}" destId="{84AA6BA3-8D11-4B9A-9149-F200BAC5EA6A}" srcOrd="1" destOrd="0" presId="urn:microsoft.com/office/officeart/2008/layout/HorizontalMultiLevelHierarchy"/>
    <dgm:cxn modelId="{8F561725-5DBE-40A0-9778-3BB355BBB08E}" type="presParOf" srcId="{84AA6BA3-8D11-4B9A-9149-F200BAC5EA6A}" destId="{969B83E6-D8EA-446B-89B9-7D807E67713E}" srcOrd="0" destOrd="0" presId="urn:microsoft.com/office/officeart/2008/layout/HorizontalMultiLevelHierarchy"/>
    <dgm:cxn modelId="{AF0846EA-5BC2-4F1C-B658-D8696464C38A}" type="presParOf" srcId="{969B83E6-D8EA-446B-89B9-7D807E67713E}" destId="{7E06DEA3-2A29-447C-B791-B1F8CC32FB17}" srcOrd="0" destOrd="0" presId="urn:microsoft.com/office/officeart/2008/layout/HorizontalMultiLevelHierarchy"/>
    <dgm:cxn modelId="{EA4E3131-36AE-4E4E-A996-ADFEE901289E}" type="presParOf" srcId="{84AA6BA3-8D11-4B9A-9149-F200BAC5EA6A}" destId="{7F405B02-BBDE-411B-A177-03FA52F6C1A5}" srcOrd="1" destOrd="0" presId="urn:microsoft.com/office/officeart/2008/layout/HorizontalMultiLevelHierarchy"/>
    <dgm:cxn modelId="{44E7A233-942E-4D43-A2A6-ED80820DCCEB}" type="presParOf" srcId="{7F405B02-BBDE-411B-A177-03FA52F6C1A5}" destId="{930510A1-C2A7-448B-A1E4-26426631D237}" srcOrd="0" destOrd="0" presId="urn:microsoft.com/office/officeart/2008/layout/HorizontalMultiLevelHierarchy"/>
    <dgm:cxn modelId="{DC307146-6F31-4F3C-B62B-6B9C35548337}" type="presParOf" srcId="{7F405B02-BBDE-411B-A177-03FA52F6C1A5}" destId="{662D2DE8-2BA4-449B-BA13-1B50D7EE4C97}" srcOrd="1" destOrd="0" presId="urn:microsoft.com/office/officeart/2008/layout/HorizontalMultiLevelHierarchy"/>
    <dgm:cxn modelId="{D2B96EF5-9FC6-4B69-B39E-3CE8B804451D}" type="presParOf" srcId="{84AA6BA3-8D11-4B9A-9149-F200BAC5EA6A}" destId="{DC05E9CC-29D1-45DD-9D65-6167283C9453}" srcOrd="2" destOrd="0" presId="urn:microsoft.com/office/officeart/2008/layout/HorizontalMultiLevelHierarchy"/>
    <dgm:cxn modelId="{1926B756-0331-484D-B399-F93F0CA1318B}" type="presParOf" srcId="{DC05E9CC-29D1-45DD-9D65-6167283C9453}" destId="{A0772058-3064-4003-9DF0-E73E4F5ACB6A}" srcOrd="0" destOrd="0" presId="urn:microsoft.com/office/officeart/2008/layout/HorizontalMultiLevelHierarchy"/>
    <dgm:cxn modelId="{C523A587-498B-4150-9097-98495DA0EC90}" type="presParOf" srcId="{84AA6BA3-8D11-4B9A-9149-F200BAC5EA6A}" destId="{5737BACA-9BA4-4315-A3C8-125FC562D6A3}" srcOrd="3" destOrd="0" presId="urn:microsoft.com/office/officeart/2008/layout/HorizontalMultiLevelHierarchy"/>
    <dgm:cxn modelId="{E79C4727-A4BF-4F3D-B357-24EC34A38C43}" type="presParOf" srcId="{5737BACA-9BA4-4315-A3C8-125FC562D6A3}" destId="{BE6BD7BB-8D79-417C-B1C9-540D4B03459B}" srcOrd="0" destOrd="0" presId="urn:microsoft.com/office/officeart/2008/layout/HorizontalMultiLevelHierarchy"/>
    <dgm:cxn modelId="{2853D1BB-F4BF-4602-9E35-5226C2A8FE37}" type="presParOf" srcId="{5737BACA-9BA4-4315-A3C8-125FC562D6A3}" destId="{BB51EF03-450C-472D-8814-FC4D73539D21}" srcOrd="1" destOrd="0" presId="urn:microsoft.com/office/officeart/2008/layout/HorizontalMultiLevelHierarchy"/>
    <dgm:cxn modelId="{AE6FF591-587E-436F-BCD3-019653A0E6B2}" type="presParOf" srcId="{84AA6BA3-8D11-4B9A-9149-F200BAC5EA6A}" destId="{1984B335-9A0B-4196-81BD-C6A793731552}" srcOrd="4" destOrd="0" presId="urn:microsoft.com/office/officeart/2008/layout/HorizontalMultiLevelHierarchy"/>
    <dgm:cxn modelId="{0E986865-0775-4589-8146-9A80922CB29C}" type="presParOf" srcId="{1984B335-9A0B-4196-81BD-C6A793731552}" destId="{A13E1BA5-4277-4628-AB8D-D3C0B08C216B}" srcOrd="0" destOrd="0" presId="urn:microsoft.com/office/officeart/2008/layout/HorizontalMultiLevelHierarchy"/>
    <dgm:cxn modelId="{BFE8D6B6-6CE5-4DE4-A691-937709D56375}" type="presParOf" srcId="{84AA6BA3-8D11-4B9A-9149-F200BAC5EA6A}" destId="{FF1DC2A6-4AAF-47D3-B94C-278AAC71F05D}" srcOrd="5" destOrd="0" presId="urn:microsoft.com/office/officeart/2008/layout/HorizontalMultiLevelHierarchy"/>
    <dgm:cxn modelId="{2C51B2AF-2DF3-4D16-BB1E-2004D2ED95C9}" type="presParOf" srcId="{FF1DC2A6-4AAF-47D3-B94C-278AAC71F05D}" destId="{D4FF9E47-3805-4530-8A59-0FF176A51DDA}" srcOrd="0" destOrd="0" presId="urn:microsoft.com/office/officeart/2008/layout/HorizontalMultiLevelHierarchy"/>
    <dgm:cxn modelId="{4D63F01C-3B60-4CC6-856A-790839B93327}" type="presParOf" srcId="{FF1DC2A6-4AAF-47D3-B94C-278AAC71F05D}" destId="{9C204AA0-D6A3-4F69-B213-0DE7D23A336C}" srcOrd="1" destOrd="0" presId="urn:microsoft.com/office/officeart/2008/layout/HorizontalMultiLevelHierarchy"/>
    <dgm:cxn modelId="{166149AA-DD73-44C6-BA1B-3A78F7A9E884}" type="presParOf" srcId="{84AA6BA3-8D11-4B9A-9149-F200BAC5EA6A}" destId="{FF49EAD0-4C44-4172-BE27-FB4AE80319C2}" srcOrd="6" destOrd="0" presId="urn:microsoft.com/office/officeart/2008/layout/HorizontalMultiLevelHierarchy"/>
    <dgm:cxn modelId="{14F8AAB8-0B69-4FA6-831D-53A777920048}" type="presParOf" srcId="{FF49EAD0-4C44-4172-BE27-FB4AE80319C2}" destId="{B81DD72A-02EF-4CE8-A9A5-D9FA53A10AC3}" srcOrd="0" destOrd="0" presId="urn:microsoft.com/office/officeart/2008/layout/HorizontalMultiLevelHierarchy"/>
    <dgm:cxn modelId="{E0B5288F-2952-42FC-AD90-1832CE049277}" type="presParOf" srcId="{84AA6BA3-8D11-4B9A-9149-F200BAC5EA6A}" destId="{286593AF-CB78-461D-A255-589C45B344DE}" srcOrd="7" destOrd="0" presId="urn:microsoft.com/office/officeart/2008/layout/HorizontalMultiLevelHierarchy"/>
    <dgm:cxn modelId="{7D845B09-28D9-4722-AD1E-089E37267494}" type="presParOf" srcId="{286593AF-CB78-461D-A255-589C45B344DE}" destId="{714086C9-292F-4DAF-B9BC-3617CCF1B12C}" srcOrd="0" destOrd="0" presId="urn:microsoft.com/office/officeart/2008/layout/HorizontalMultiLevelHierarchy"/>
    <dgm:cxn modelId="{98CE3257-A53A-42E6-A0C8-C0739CA0C800}" type="presParOf" srcId="{286593AF-CB78-461D-A255-589C45B344DE}" destId="{7DA327BD-D97A-48A3-8E34-6874F179328D}" srcOrd="1" destOrd="0" presId="urn:microsoft.com/office/officeart/2008/layout/HorizontalMultiLevelHierarchy"/>
    <dgm:cxn modelId="{DD53EAC4-011E-4155-AF38-CD93988CB005}" type="presParOf" srcId="{84AA6BA3-8D11-4B9A-9149-F200BAC5EA6A}" destId="{B27DFE29-AC0D-41A6-A5CD-8B0A632B83F1}" srcOrd="8" destOrd="0" presId="urn:microsoft.com/office/officeart/2008/layout/HorizontalMultiLevelHierarchy"/>
    <dgm:cxn modelId="{AE2EC279-04D1-46AB-8B18-6C7B41B1D2B9}" type="presParOf" srcId="{B27DFE29-AC0D-41A6-A5CD-8B0A632B83F1}" destId="{06AF7EDA-E253-4BAD-843F-28A304CCEE0D}" srcOrd="0" destOrd="0" presId="urn:microsoft.com/office/officeart/2008/layout/HorizontalMultiLevelHierarchy"/>
    <dgm:cxn modelId="{166EAE8A-58BF-4349-8C3F-C9FA4B7667CC}" type="presParOf" srcId="{84AA6BA3-8D11-4B9A-9149-F200BAC5EA6A}" destId="{27F1B80D-81B1-4C7D-9BDB-4F3DE710369B}" srcOrd="9" destOrd="0" presId="urn:microsoft.com/office/officeart/2008/layout/HorizontalMultiLevelHierarchy"/>
    <dgm:cxn modelId="{3E1449AD-42A5-458C-B259-023A052AA5B3}" type="presParOf" srcId="{27F1B80D-81B1-4C7D-9BDB-4F3DE710369B}" destId="{3536757D-7FE1-48A2-95D8-289C624F0E62}" srcOrd="0" destOrd="0" presId="urn:microsoft.com/office/officeart/2008/layout/HorizontalMultiLevelHierarchy"/>
    <dgm:cxn modelId="{540DC75E-CA74-4A5A-A144-76BA4D07595D}" type="presParOf" srcId="{27F1B80D-81B1-4C7D-9BDB-4F3DE710369B}" destId="{10C767DA-DAF8-4AA7-BC09-2804414B4927}" srcOrd="1" destOrd="0" presId="urn:microsoft.com/office/officeart/2008/layout/HorizontalMultiLevelHierarchy"/>
    <dgm:cxn modelId="{883DC6E9-EF0A-4350-AEE5-AA32389E3D09}" type="presParOf" srcId="{84AA6BA3-8D11-4B9A-9149-F200BAC5EA6A}" destId="{0E2F1CCC-A6A3-447A-AAAB-A2DA885148FE}" srcOrd="10" destOrd="0" presId="urn:microsoft.com/office/officeart/2008/layout/HorizontalMultiLevelHierarchy"/>
    <dgm:cxn modelId="{2F15F124-8E2C-4AE4-BB62-4F90A1A64C3B}" type="presParOf" srcId="{0E2F1CCC-A6A3-447A-AAAB-A2DA885148FE}" destId="{79D5B6D7-19E2-4D91-B072-2EEEFB2B0F2B}" srcOrd="0" destOrd="0" presId="urn:microsoft.com/office/officeart/2008/layout/HorizontalMultiLevelHierarchy"/>
    <dgm:cxn modelId="{1A653AD2-9B7F-4764-B0DC-1320E326AC4D}" type="presParOf" srcId="{84AA6BA3-8D11-4B9A-9149-F200BAC5EA6A}" destId="{3B976F8A-185D-4A6D-86FD-CA5458239F40}" srcOrd="11" destOrd="0" presId="urn:microsoft.com/office/officeart/2008/layout/HorizontalMultiLevelHierarchy"/>
    <dgm:cxn modelId="{A0FF2774-BE79-45CD-A4FC-EF97EA9AF9A6}" type="presParOf" srcId="{3B976F8A-185D-4A6D-86FD-CA5458239F40}" destId="{CFAFEFCA-D9FA-4513-84D2-42BDF04B6948}" srcOrd="0" destOrd="0" presId="urn:microsoft.com/office/officeart/2008/layout/HorizontalMultiLevelHierarchy"/>
    <dgm:cxn modelId="{F03685AB-06C5-48C5-9DE5-8B6D9972E96E}" type="presParOf" srcId="{3B976F8A-185D-4A6D-86FD-CA5458239F40}" destId="{5B458C1B-96A9-48AF-9752-11550998C6AD}" srcOrd="1" destOrd="0" presId="urn:microsoft.com/office/officeart/2008/layout/HorizontalMultiLevelHierarchy"/>
    <dgm:cxn modelId="{0DFB2D33-6873-4782-8C8E-99ACB35EBFFC}" type="presParOf" srcId="{84AA6BA3-8D11-4B9A-9149-F200BAC5EA6A}" destId="{99AE326C-DF81-4BCD-A185-B0093C9A4B59}" srcOrd="12" destOrd="0" presId="urn:microsoft.com/office/officeart/2008/layout/HorizontalMultiLevelHierarchy"/>
    <dgm:cxn modelId="{E569D1F1-5EF3-4A69-97CC-6A5DB93D7F41}" type="presParOf" srcId="{99AE326C-DF81-4BCD-A185-B0093C9A4B59}" destId="{0F1A9F4D-9200-43AC-91CD-63F23E782870}" srcOrd="0" destOrd="0" presId="urn:microsoft.com/office/officeart/2008/layout/HorizontalMultiLevelHierarchy"/>
    <dgm:cxn modelId="{3A1CB2B7-21AF-43C5-BCC7-30B5DD5D7D54}" type="presParOf" srcId="{84AA6BA3-8D11-4B9A-9149-F200BAC5EA6A}" destId="{E3EF1D58-FA08-4995-9164-E52854E29034}" srcOrd="13" destOrd="0" presId="urn:microsoft.com/office/officeart/2008/layout/HorizontalMultiLevelHierarchy"/>
    <dgm:cxn modelId="{0BDABCDA-D09A-445C-8395-537523623015}" type="presParOf" srcId="{E3EF1D58-FA08-4995-9164-E52854E29034}" destId="{F332B155-D8DE-4CF3-97AF-937D3A193C8C}" srcOrd="0" destOrd="0" presId="urn:microsoft.com/office/officeart/2008/layout/HorizontalMultiLevelHierarchy"/>
    <dgm:cxn modelId="{9D0CAD10-4B8C-4B53-9BE7-0515CA9330DE}" type="presParOf" srcId="{E3EF1D58-FA08-4995-9164-E52854E29034}" destId="{DE19BB02-D8C8-48CB-94A3-3EB310523C0B}" srcOrd="1" destOrd="0" presId="urn:microsoft.com/office/officeart/2008/layout/HorizontalMultiLevelHierarchy"/>
    <dgm:cxn modelId="{BF517E57-4CA4-4D9A-AB64-757D226021E6}" type="presParOf" srcId="{84AA6BA3-8D11-4B9A-9149-F200BAC5EA6A}" destId="{121707CA-355E-4767-BD9E-7068A4B9924C}" srcOrd="14" destOrd="0" presId="urn:microsoft.com/office/officeart/2008/layout/HorizontalMultiLevelHierarchy"/>
    <dgm:cxn modelId="{2773F448-4055-44AF-9EFD-D751816942D4}" type="presParOf" srcId="{121707CA-355E-4767-BD9E-7068A4B9924C}" destId="{2683A99F-8605-41E3-8E7D-302BBDAAFBE8}" srcOrd="0" destOrd="0" presId="urn:microsoft.com/office/officeart/2008/layout/HorizontalMultiLevelHierarchy"/>
    <dgm:cxn modelId="{DB6D63DB-A691-441D-B879-874DF55FA13B}" type="presParOf" srcId="{84AA6BA3-8D11-4B9A-9149-F200BAC5EA6A}" destId="{4C14AA18-4328-4C5E-938E-E6691EC0BB94}" srcOrd="15" destOrd="0" presId="urn:microsoft.com/office/officeart/2008/layout/HorizontalMultiLevelHierarchy"/>
    <dgm:cxn modelId="{D76D759F-36EE-4CD1-ABF8-C08668B0623C}" type="presParOf" srcId="{4C14AA18-4328-4C5E-938E-E6691EC0BB94}" destId="{B9283EA9-93C6-4348-ABF7-74E70830BCF8}" srcOrd="0" destOrd="0" presId="urn:microsoft.com/office/officeart/2008/layout/HorizontalMultiLevelHierarchy"/>
    <dgm:cxn modelId="{C06D509E-43DC-4A49-888C-49798BCB8016}" type="presParOf" srcId="{4C14AA18-4328-4C5E-938E-E6691EC0BB94}" destId="{CE5D848B-CF15-4E50-900E-CBFF6CCCA77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5CC13DE-E12F-4C3C-A5DD-37DA5358C7DE}" type="doc">
      <dgm:prSet loTypeId="urn:microsoft.com/office/officeart/2005/8/layout/hierarchy4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CF016EB7-829A-407A-BB21-18DCB9C154CB}">
      <dgm:prSet phldrT="[Testo]"/>
      <dgm:spPr>
        <a:xfrm>
          <a:off x="986" y="1343720"/>
          <a:ext cx="5614088" cy="1193996"/>
        </a:xfrm>
        <a:solidFill>
          <a:srgbClr val="00B0F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cap="small" baseline="0" dirty="0"/>
            <a:t>Mostrarsi disponibili e flessibili all'apprendimento</a:t>
          </a:r>
          <a:endParaRPr lang="it-IT" b="1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gm:t>
    </dgm:pt>
    <dgm:pt modelId="{DD70FC3E-3CAB-4D8E-B484-84A48A5C56E3}" type="parTrans" cxnId="{50FF9229-26B0-44DE-99D1-373256FD5439}">
      <dgm:prSet/>
      <dgm:spPr/>
      <dgm:t>
        <a:bodyPr/>
        <a:lstStyle/>
        <a:p>
          <a:endParaRPr lang="it-IT"/>
        </a:p>
      </dgm:t>
    </dgm:pt>
    <dgm:pt modelId="{95A1B589-9284-45FC-9F32-0C00B0080AE5}" type="sibTrans" cxnId="{50FF9229-26B0-44DE-99D1-373256FD5439}">
      <dgm:prSet/>
      <dgm:spPr/>
      <dgm:t>
        <a:bodyPr/>
        <a:lstStyle/>
        <a:p>
          <a:endParaRPr lang="it-IT"/>
        </a:p>
      </dgm:t>
    </dgm:pt>
    <dgm:pt modelId="{0E7ADEE7-7C93-4C36-AAC6-69D6D488D966}">
      <dgm:prSet phldrT="[Testo]"/>
      <dgm:spPr>
        <a:xfrm>
          <a:off x="986" y="1343720"/>
          <a:ext cx="5614088" cy="1193996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cap="small" baseline="0" dirty="0"/>
            <a:t>Mostrarsi propositivo anche nei momenti di inattività lavorativa</a:t>
          </a:r>
          <a:endParaRPr lang="it-IT" b="1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gm:t>
    </dgm:pt>
    <dgm:pt modelId="{A6152A89-4EF0-47C3-93F5-4006CFAC92A9}" type="parTrans" cxnId="{9D681A0C-7ACA-45AE-864C-D7D03FD1C634}">
      <dgm:prSet/>
      <dgm:spPr/>
      <dgm:t>
        <a:bodyPr/>
        <a:lstStyle/>
        <a:p>
          <a:endParaRPr lang="it-IT"/>
        </a:p>
      </dgm:t>
    </dgm:pt>
    <dgm:pt modelId="{1B25C6BC-EC3E-40AC-AF44-D40F6E736A51}" type="sibTrans" cxnId="{9D681A0C-7ACA-45AE-864C-D7D03FD1C634}">
      <dgm:prSet/>
      <dgm:spPr/>
      <dgm:t>
        <a:bodyPr/>
        <a:lstStyle/>
        <a:p>
          <a:endParaRPr lang="it-IT"/>
        </a:p>
      </dgm:t>
    </dgm:pt>
    <dgm:pt modelId="{113287A4-4D46-4EDD-845C-65DF90D92220}">
      <dgm:prSet phldrT="[Testo]"/>
      <dgm:spPr>
        <a:xfrm>
          <a:off x="986" y="2685801"/>
          <a:ext cx="2749308" cy="1193996"/>
        </a:xfrm>
        <a:prstGeom prst="roundRect">
          <a:avLst>
            <a:gd name="adj" fmla="val 10000"/>
          </a:avLst>
        </a:prstGeom>
        <a:solidFill>
          <a:srgbClr val="0070C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Font typeface="+mj-lt"/>
            <a:buAutoNum type="arabicPeriod"/>
          </a:pPr>
          <a:r>
            <a:rPr lang="it-IT" b="1" cap="small" baseline="0" dirty="0"/>
            <a:t>Evitare atteggiamenti negativi (pessimisti, ipercritici, vittimistici, polemici)</a:t>
          </a:r>
          <a:endParaRPr lang="it-IT" b="1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gm:t>
    </dgm:pt>
    <dgm:pt modelId="{47A804E5-B245-430D-B8B6-C64BF99C1BF3}" type="parTrans" cxnId="{3AB73A1B-77A8-45B3-AC85-A5E12FBC7310}">
      <dgm:prSet/>
      <dgm:spPr/>
      <dgm:t>
        <a:bodyPr/>
        <a:lstStyle/>
        <a:p>
          <a:endParaRPr lang="it-IT"/>
        </a:p>
      </dgm:t>
    </dgm:pt>
    <dgm:pt modelId="{6FE00EC6-8B01-41BB-955F-D9EF7C374BFF}" type="sibTrans" cxnId="{3AB73A1B-77A8-45B3-AC85-A5E12FBC7310}">
      <dgm:prSet/>
      <dgm:spPr/>
      <dgm:t>
        <a:bodyPr/>
        <a:lstStyle/>
        <a:p>
          <a:endParaRPr lang="it-IT"/>
        </a:p>
      </dgm:t>
    </dgm:pt>
    <dgm:pt modelId="{F9CA217C-6585-4949-B911-0F9CC797FF12}">
      <dgm:prSet phldrT="[Testo]"/>
      <dgm:spPr>
        <a:xfrm>
          <a:off x="2865766" y="2685801"/>
          <a:ext cx="2749308" cy="1193996"/>
        </a:xfrm>
        <a:prstGeom prst="roundRect">
          <a:avLst>
            <a:gd name="adj" fmla="val 10000"/>
          </a:avLst>
        </a:prstGeom>
        <a:solidFill>
          <a:srgbClr val="FF000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Font typeface="+mj-lt"/>
            <a:buAutoNum type="arabicPeriod"/>
          </a:pPr>
          <a:r>
            <a:rPr lang="it-IT" b="1" cap="small" baseline="0" dirty="0"/>
            <a:t>Evitare un atteggiamento di sufficienza nei confronti di attività ritenute poco interessanti e/o stimolanti</a:t>
          </a:r>
          <a:endParaRPr lang="it-IT" b="1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gm:t>
    </dgm:pt>
    <dgm:pt modelId="{B3DE86F4-B0C5-4E24-9964-C5E92DD23CD5}" type="parTrans" cxnId="{B080636A-6B7F-4EA2-8FF8-9194FF4265EA}">
      <dgm:prSet/>
      <dgm:spPr/>
      <dgm:t>
        <a:bodyPr/>
        <a:lstStyle/>
        <a:p>
          <a:endParaRPr lang="it-IT"/>
        </a:p>
      </dgm:t>
    </dgm:pt>
    <dgm:pt modelId="{3A4B7824-B6CB-469A-BA9A-7DE49B92BC2C}" type="sibTrans" cxnId="{B080636A-6B7F-4EA2-8FF8-9194FF4265EA}">
      <dgm:prSet/>
      <dgm:spPr/>
      <dgm:t>
        <a:bodyPr/>
        <a:lstStyle/>
        <a:p>
          <a:endParaRPr lang="it-IT"/>
        </a:p>
      </dgm:t>
    </dgm:pt>
    <dgm:pt modelId="{3FFC0CCA-570B-4DAD-92E7-A24ACCF5F19A}">
      <dgm:prSet phldrT="[Testo]"/>
      <dgm:spPr>
        <a:xfrm>
          <a:off x="5846016" y="1343720"/>
          <a:ext cx="2749308" cy="1193996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Font typeface="+mj-lt"/>
            <a:buAutoNum type="arabicPeriod"/>
          </a:pPr>
          <a:r>
            <a:rPr lang="it-IT" b="1" cap="small" baseline="0" dirty="0"/>
            <a:t>Mantenere l’autocontrollo anche nelle situazione di stress</a:t>
          </a:r>
          <a:endParaRPr lang="it-IT" b="1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gm:t>
    </dgm:pt>
    <dgm:pt modelId="{8694300F-F6F4-439D-A099-7D8F7E474A2F}" type="parTrans" cxnId="{44C3CE15-9C23-4386-AE0D-ED28DE2173E3}">
      <dgm:prSet/>
      <dgm:spPr/>
      <dgm:t>
        <a:bodyPr/>
        <a:lstStyle/>
        <a:p>
          <a:endParaRPr lang="it-IT"/>
        </a:p>
      </dgm:t>
    </dgm:pt>
    <dgm:pt modelId="{C4138924-0AC0-47A3-8D1F-D6DCF18C4526}" type="sibTrans" cxnId="{44C3CE15-9C23-4386-AE0D-ED28DE2173E3}">
      <dgm:prSet/>
      <dgm:spPr/>
      <dgm:t>
        <a:bodyPr/>
        <a:lstStyle/>
        <a:p>
          <a:endParaRPr lang="it-IT"/>
        </a:p>
      </dgm:t>
    </dgm:pt>
    <dgm:pt modelId="{EA4ADCC8-BB2E-44DC-BCF8-5C979F1FB76E}">
      <dgm:prSet phldrT="[Testo]"/>
      <dgm:spPr>
        <a:xfrm>
          <a:off x="5846016" y="2685801"/>
          <a:ext cx="2749308" cy="1193996"/>
        </a:xfrm>
        <a:prstGeom prst="roundRect">
          <a:avLst>
            <a:gd name="adj" fmla="val 10000"/>
          </a:avLst>
        </a:prstGeom>
        <a:solidFill>
          <a:schemeClr val="bg1">
            <a:lumMod val="50000"/>
          </a:scheme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Font typeface="+mj-lt"/>
            <a:buAutoNum type="arabicPeriod"/>
          </a:pPr>
          <a:r>
            <a:rPr lang="it-IT" b="1" cap="small" baseline="0" dirty="0"/>
            <a:t>Eseguire tutti i compiti secondo le indicazioni ricevute dal tutor</a:t>
          </a:r>
          <a:endParaRPr lang="it-IT" b="1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gm:t>
    </dgm:pt>
    <dgm:pt modelId="{47EB2E4F-1B5B-4815-9263-453C01AFA024}" type="parTrans" cxnId="{218D30DD-E85E-4063-A6E8-D2A9EDCAF7C1}">
      <dgm:prSet/>
      <dgm:spPr/>
      <dgm:t>
        <a:bodyPr/>
        <a:lstStyle/>
        <a:p>
          <a:endParaRPr lang="it-IT"/>
        </a:p>
      </dgm:t>
    </dgm:pt>
    <dgm:pt modelId="{9656B32C-92CB-4F10-AA22-D23B88120948}" type="sibTrans" cxnId="{218D30DD-E85E-4063-A6E8-D2A9EDCAF7C1}">
      <dgm:prSet/>
      <dgm:spPr/>
      <dgm:t>
        <a:bodyPr/>
        <a:lstStyle/>
        <a:p>
          <a:endParaRPr lang="it-IT"/>
        </a:p>
      </dgm:t>
    </dgm:pt>
    <dgm:pt modelId="{73BF41AA-6825-40FF-9660-3CA695A7C305}">
      <dgm:prSet phldrT="[Testo]" custT="1"/>
      <dgm:spPr>
        <a:solidFill>
          <a:srgbClr val="7030A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 spcFirstLastPara="0" vert="horz" wrap="square" lIns="64770" tIns="64770" rIns="64770" bIns="64770" numCol="1" spcCol="1270" anchor="ctr" anchorCtr="0"/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700" b="1" kern="1200" cap="small" baseline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Prestare attenzione a chi ti parla</a:t>
          </a:r>
        </a:p>
      </dgm:t>
    </dgm:pt>
    <dgm:pt modelId="{B534192C-4F24-4F34-8FC1-3D8F4A89C74B}" type="parTrans" cxnId="{F2B0736E-D14A-49B0-95B7-07FAF34368B1}">
      <dgm:prSet/>
      <dgm:spPr/>
      <dgm:t>
        <a:bodyPr/>
        <a:lstStyle/>
        <a:p>
          <a:endParaRPr lang="it-IT"/>
        </a:p>
      </dgm:t>
    </dgm:pt>
    <dgm:pt modelId="{102D44EA-A869-483F-AA56-5AFA46F0DCC6}" type="sibTrans" cxnId="{F2B0736E-D14A-49B0-95B7-07FAF34368B1}">
      <dgm:prSet/>
      <dgm:spPr/>
      <dgm:t>
        <a:bodyPr/>
        <a:lstStyle/>
        <a:p>
          <a:endParaRPr lang="it-IT"/>
        </a:p>
      </dgm:t>
    </dgm:pt>
    <dgm:pt modelId="{23D69C78-A921-400A-A952-05180A6CF7F7}">
      <dgm:prSet phldrT="[Testo]" custT="1"/>
      <dgm:spPr>
        <a:solidFill>
          <a:srgbClr val="FF33CC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 spcFirstLastPara="0" vert="horz" wrap="square" lIns="64770" tIns="64770" rIns="64770" bIns="64770" numCol="1" spcCol="1270" anchor="ctr" anchorCtr="0"/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2400" b="1" kern="1200" cap="small" baseline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Essere curiosi</a:t>
          </a:r>
        </a:p>
      </dgm:t>
    </dgm:pt>
    <dgm:pt modelId="{23E15F5B-2B80-4D96-AB81-171A5B34ADF8}" type="parTrans" cxnId="{8E75D023-8A74-4CCB-A725-FB45EFA054A0}">
      <dgm:prSet/>
      <dgm:spPr/>
      <dgm:t>
        <a:bodyPr/>
        <a:lstStyle/>
        <a:p>
          <a:endParaRPr lang="it-IT"/>
        </a:p>
      </dgm:t>
    </dgm:pt>
    <dgm:pt modelId="{FF23FC4D-1EB8-4F4D-9070-DD5F80847327}" type="sibTrans" cxnId="{8E75D023-8A74-4CCB-A725-FB45EFA054A0}">
      <dgm:prSet/>
      <dgm:spPr/>
      <dgm:t>
        <a:bodyPr/>
        <a:lstStyle/>
        <a:p>
          <a:endParaRPr lang="it-IT"/>
        </a:p>
      </dgm:t>
    </dgm:pt>
    <dgm:pt modelId="{FF31D7E5-D000-4FBF-8F18-DE7044F1B8DF}" type="pres">
      <dgm:prSet presAssocID="{C5CC13DE-E12F-4C3C-A5DD-37DA5358C7D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B3948F1-A118-42F7-B3E5-79D7AD34A480}" type="pres">
      <dgm:prSet presAssocID="{CF016EB7-829A-407A-BB21-18DCB9C154CB}" presName="vertOne" presStyleCnt="0"/>
      <dgm:spPr/>
    </dgm:pt>
    <dgm:pt modelId="{81BD0A80-BC85-4B34-8874-259229D15722}" type="pres">
      <dgm:prSet presAssocID="{CF016EB7-829A-407A-BB21-18DCB9C154CB}" presName="txOne" presStyleLbl="node0" presStyleIdx="0" presStyleCnt="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</dgm:pt>
    <dgm:pt modelId="{F4D8D97E-0562-4AAE-BBC7-4BB4A2DAA27E}" type="pres">
      <dgm:prSet presAssocID="{CF016EB7-829A-407A-BB21-18DCB9C154CB}" presName="parTransOne" presStyleCnt="0"/>
      <dgm:spPr/>
    </dgm:pt>
    <dgm:pt modelId="{EDC1B8A3-82FD-41A0-9FBC-4D00629E2251}" type="pres">
      <dgm:prSet presAssocID="{CF016EB7-829A-407A-BB21-18DCB9C154CB}" presName="horzOne" presStyleCnt="0"/>
      <dgm:spPr/>
    </dgm:pt>
    <dgm:pt modelId="{EDF90602-BAE3-4BC5-B3AB-356855A3BE94}" type="pres">
      <dgm:prSet presAssocID="{0E7ADEE7-7C93-4C36-AAC6-69D6D488D966}" presName="vertTwo" presStyleCnt="0"/>
      <dgm:spPr/>
    </dgm:pt>
    <dgm:pt modelId="{C6150483-47A3-44F3-9C99-6B93B0C45049}" type="pres">
      <dgm:prSet presAssocID="{0E7ADEE7-7C93-4C36-AAC6-69D6D488D966}" presName="txTwo" presStyleLbl="node2" presStyleIdx="0" presStyleCnt="4" custLinFactNeighborX="12813">
        <dgm:presLayoutVars>
          <dgm:chPref val="3"/>
        </dgm:presLayoutVars>
      </dgm:prSet>
      <dgm:spPr/>
    </dgm:pt>
    <dgm:pt modelId="{D89B43F1-1D79-4834-9687-810EFFF906F3}" type="pres">
      <dgm:prSet presAssocID="{0E7ADEE7-7C93-4C36-AAC6-69D6D488D966}" presName="parTransTwo" presStyleCnt="0"/>
      <dgm:spPr/>
    </dgm:pt>
    <dgm:pt modelId="{F82A7229-650B-41E0-8E17-F80BF1D2C31F}" type="pres">
      <dgm:prSet presAssocID="{0E7ADEE7-7C93-4C36-AAC6-69D6D488D966}" presName="horzTwo" presStyleCnt="0"/>
      <dgm:spPr/>
    </dgm:pt>
    <dgm:pt modelId="{2E7CC380-C8F9-40E7-97D9-33ACF1316598}" type="pres">
      <dgm:prSet presAssocID="{113287A4-4D46-4EDD-845C-65DF90D92220}" presName="vertThree" presStyleCnt="0"/>
      <dgm:spPr/>
    </dgm:pt>
    <dgm:pt modelId="{E0A949F0-2380-4D63-BC55-9C8EF1217E1A}" type="pres">
      <dgm:prSet presAssocID="{113287A4-4D46-4EDD-845C-65DF90D92220}" presName="txThree" presStyleLbl="node3" presStyleIdx="0" presStyleCnt="3" custLinFactNeighborX="17201" custLinFactNeighborY="-3746">
        <dgm:presLayoutVars>
          <dgm:chPref val="3"/>
        </dgm:presLayoutVars>
      </dgm:prSet>
      <dgm:spPr/>
    </dgm:pt>
    <dgm:pt modelId="{BA974F52-AD99-454D-B2A6-68F866118B2D}" type="pres">
      <dgm:prSet presAssocID="{113287A4-4D46-4EDD-845C-65DF90D92220}" presName="horzThree" presStyleCnt="0"/>
      <dgm:spPr/>
    </dgm:pt>
    <dgm:pt modelId="{3DDA0CC3-ED9A-4899-833E-CE9CD6715570}" type="pres">
      <dgm:prSet presAssocID="{6FE00EC6-8B01-41BB-955F-D9EF7C374BFF}" presName="sibSpaceThree" presStyleCnt="0"/>
      <dgm:spPr/>
    </dgm:pt>
    <dgm:pt modelId="{C9F3E4D0-6FCA-421C-8910-B936C82F9300}" type="pres">
      <dgm:prSet presAssocID="{F9CA217C-6585-4949-B911-0F9CC797FF12}" presName="vertThree" presStyleCnt="0"/>
      <dgm:spPr/>
    </dgm:pt>
    <dgm:pt modelId="{5769F295-22D2-406A-A82E-41FA2A022DD2}" type="pres">
      <dgm:prSet presAssocID="{F9CA217C-6585-4949-B911-0F9CC797FF12}" presName="txThree" presStyleLbl="node3" presStyleIdx="1" presStyleCnt="3" custLinFactNeighborX="53193">
        <dgm:presLayoutVars>
          <dgm:chPref val="3"/>
        </dgm:presLayoutVars>
      </dgm:prSet>
      <dgm:spPr/>
    </dgm:pt>
    <dgm:pt modelId="{81B4BDE3-929C-4FF7-8463-F241978645F3}" type="pres">
      <dgm:prSet presAssocID="{F9CA217C-6585-4949-B911-0F9CC797FF12}" presName="horzThree" presStyleCnt="0"/>
      <dgm:spPr/>
    </dgm:pt>
    <dgm:pt modelId="{130804DF-6469-4A5F-8AFC-A6393FB1FD48}" type="pres">
      <dgm:prSet presAssocID="{1B25C6BC-EC3E-40AC-AF44-D40F6E736A51}" presName="sibSpaceTwo" presStyleCnt="0"/>
      <dgm:spPr/>
    </dgm:pt>
    <dgm:pt modelId="{C3636125-5D04-44A8-855A-3BF109AE643A}" type="pres">
      <dgm:prSet presAssocID="{3FFC0CCA-570B-4DAD-92E7-A24ACCF5F19A}" presName="vertTwo" presStyleCnt="0"/>
      <dgm:spPr/>
    </dgm:pt>
    <dgm:pt modelId="{2F548FCB-A0F5-4488-8F6D-75544B2AF875}" type="pres">
      <dgm:prSet presAssocID="{3FFC0CCA-570B-4DAD-92E7-A24ACCF5F19A}" presName="txTwo" presStyleLbl="node2" presStyleIdx="1" presStyleCnt="4" custLinFactNeighborX="37380" custLinFactNeighborY="4747">
        <dgm:presLayoutVars>
          <dgm:chPref val="3"/>
        </dgm:presLayoutVars>
      </dgm:prSet>
      <dgm:spPr/>
    </dgm:pt>
    <dgm:pt modelId="{7E9E0517-D8F7-4241-9C7C-9C3DEF717D8A}" type="pres">
      <dgm:prSet presAssocID="{3FFC0CCA-570B-4DAD-92E7-A24ACCF5F19A}" presName="parTransTwo" presStyleCnt="0"/>
      <dgm:spPr/>
    </dgm:pt>
    <dgm:pt modelId="{CF32FAAF-15FB-4ED9-8AF2-9366172D6319}" type="pres">
      <dgm:prSet presAssocID="{3FFC0CCA-570B-4DAD-92E7-A24ACCF5F19A}" presName="horzTwo" presStyleCnt="0"/>
      <dgm:spPr/>
    </dgm:pt>
    <dgm:pt modelId="{46A162B0-986E-42F3-9758-473B4272F00F}" type="pres">
      <dgm:prSet presAssocID="{EA4ADCC8-BB2E-44DC-BCF8-5C979F1FB76E}" presName="vertThree" presStyleCnt="0"/>
      <dgm:spPr/>
    </dgm:pt>
    <dgm:pt modelId="{8C066AF9-5DC6-4C82-BFFC-E72CE3A07CDB}" type="pres">
      <dgm:prSet presAssocID="{EA4ADCC8-BB2E-44DC-BCF8-5C979F1FB76E}" presName="txThree" presStyleLbl="node3" presStyleIdx="2" presStyleCnt="3" custLinFactNeighborX="77619" custLinFactNeighborY="2141">
        <dgm:presLayoutVars>
          <dgm:chPref val="3"/>
        </dgm:presLayoutVars>
      </dgm:prSet>
      <dgm:spPr/>
    </dgm:pt>
    <dgm:pt modelId="{9E508C80-5A34-4BF3-BF0D-DDB5A440A8ED}" type="pres">
      <dgm:prSet presAssocID="{EA4ADCC8-BB2E-44DC-BCF8-5C979F1FB76E}" presName="horzThree" presStyleCnt="0"/>
      <dgm:spPr/>
    </dgm:pt>
    <dgm:pt modelId="{405D1EBA-7C70-4464-A849-A25245B1FBE4}" type="pres">
      <dgm:prSet presAssocID="{C4138924-0AC0-47A3-8D1F-D6DCF18C4526}" presName="sibSpaceTwo" presStyleCnt="0"/>
      <dgm:spPr/>
    </dgm:pt>
    <dgm:pt modelId="{D37FDF16-02CA-4637-8EFD-3B73C9E41D60}" type="pres">
      <dgm:prSet presAssocID="{73BF41AA-6825-40FF-9660-3CA695A7C305}" presName="vertTwo" presStyleCnt="0"/>
      <dgm:spPr/>
    </dgm:pt>
    <dgm:pt modelId="{2D187F5D-71DD-4DC1-AA4A-81675257A55A}" type="pres">
      <dgm:prSet presAssocID="{73BF41AA-6825-40FF-9660-3CA695A7C305}" presName="txTwo" presStyleLbl="node2" presStyleIdx="2" presStyleCnt="4" custLinFactX="13377" custLinFactY="11514" custLinFactNeighborX="100000" custLinFactNeighborY="100000">
        <dgm:presLayoutVars>
          <dgm:chPref val="3"/>
        </dgm:presLayoutVars>
      </dgm:prSet>
      <dgm:spPr>
        <a:xfrm>
          <a:off x="6552295" y="1343720"/>
          <a:ext cx="2039945" cy="1193996"/>
        </a:xfrm>
        <a:prstGeom prst="roundRect">
          <a:avLst>
            <a:gd name="adj" fmla="val 10000"/>
          </a:avLst>
        </a:prstGeom>
      </dgm:spPr>
    </dgm:pt>
    <dgm:pt modelId="{77912E3A-D037-4BBA-AD69-3023F98BD48C}" type="pres">
      <dgm:prSet presAssocID="{73BF41AA-6825-40FF-9660-3CA695A7C305}" presName="horzTwo" presStyleCnt="0"/>
      <dgm:spPr/>
    </dgm:pt>
    <dgm:pt modelId="{655B00E7-673C-471A-A889-4C130E4E3F51}" type="pres">
      <dgm:prSet presAssocID="{102D44EA-A869-483F-AA56-5AFA46F0DCC6}" presName="sibSpaceTwo" presStyleCnt="0"/>
      <dgm:spPr/>
    </dgm:pt>
    <dgm:pt modelId="{73AB25C8-B6D3-4FD7-8DE3-2BB4837FF883}" type="pres">
      <dgm:prSet presAssocID="{23D69C78-A921-400A-A952-05180A6CF7F7}" presName="vertTwo" presStyleCnt="0"/>
      <dgm:spPr/>
    </dgm:pt>
    <dgm:pt modelId="{050A939B-2D73-4BD2-85F9-FB1AC36AE759}" type="pres">
      <dgm:prSet presAssocID="{23D69C78-A921-400A-A952-05180A6CF7F7}" presName="txTwo" presStyleLbl="node2" presStyleIdx="3" presStyleCnt="4" custLinFactNeighborX="-60807">
        <dgm:presLayoutVars>
          <dgm:chPref val="3"/>
        </dgm:presLayoutVars>
      </dgm:prSet>
      <dgm:spPr/>
    </dgm:pt>
    <dgm:pt modelId="{0A615F00-0686-40F4-B8C5-A4E8714BF89B}" type="pres">
      <dgm:prSet presAssocID="{23D69C78-A921-400A-A952-05180A6CF7F7}" presName="horzTwo" presStyleCnt="0"/>
      <dgm:spPr/>
    </dgm:pt>
  </dgm:ptLst>
  <dgm:cxnLst>
    <dgm:cxn modelId="{26D5D909-82B5-4334-9C59-B407636591A1}" type="presOf" srcId="{113287A4-4D46-4EDD-845C-65DF90D92220}" destId="{E0A949F0-2380-4D63-BC55-9C8EF1217E1A}" srcOrd="0" destOrd="0" presId="urn:microsoft.com/office/officeart/2005/8/layout/hierarchy4"/>
    <dgm:cxn modelId="{9D681A0C-7ACA-45AE-864C-D7D03FD1C634}" srcId="{CF016EB7-829A-407A-BB21-18DCB9C154CB}" destId="{0E7ADEE7-7C93-4C36-AAC6-69D6D488D966}" srcOrd="0" destOrd="0" parTransId="{A6152A89-4EF0-47C3-93F5-4006CFAC92A9}" sibTransId="{1B25C6BC-EC3E-40AC-AF44-D40F6E736A51}"/>
    <dgm:cxn modelId="{80F4D711-0CF2-4732-ADB1-AF599CA37B53}" type="presOf" srcId="{C5CC13DE-E12F-4C3C-A5DD-37DA5358C7DE}" destId="{FF31D7E5-D000-4FBF-8F18-DE7044F1B8DF}" srcOrd="0" destOrd="0" presId="urn:microsoft.com/office/officeart/2005/8/layout/hierarchy4"/>
    <dgm:cxn modelId="{44C3CE15-9C23-4386-AE0D-ED28DE2173E3}" srcId="{CF016EB7-829A-407A-BB21-18DCB9C154CB}" destId="{3FFC0CCA-570B-4DAD-92E7-A24ACCF5F19A}" srcOrd="1" destOrd="0" parTransId="{8694300F-F6F4-439D-A099-7D8F7E474A2F}" sibTransId="{C4138924-0AC0-47A3-8D1F-D6DCF18C4526}"/>
    <dgm:cxn modelId="{3AB73A1B-77A8-45B3-AC85-A5E12FBC7310}" srcId="{0E7ADEE7-7C93-4C36-AAC6-69D6D488D966}" destId="{113287A4-4D46-4EDD-845C-65DF90D92220}" srcOrd="0" destOrd="0" parTransId="{47A804E5-B245-430D-B8B6-C64BF99C1BF3}" sibTransId="{6FE00EC6-8B01-41BB-955F-D9EF7C374BFF}"/>
    <dgm:cxn modelId="{8E75D023-8A74-4CCB-A725-FB45EFA054A0}" srcId="{CF016EB7-829A-407A-BB21-18DCB9C154CB}" destId="{23D69C78-A921-400A-A952-05180A6CF7F7}" srcOrd="3" destOrd="0" parTransId="{23E15F5B-2B80-4D96-AB81-171A5B34ADF8}" sibTransId="{FF23FC4D-1EB8-4F4D-9070-DD5F80847327}"/>
    <dgm:cxn modelId="{50FF9229-26B0-44DE-99D1-373256FD5439}" srcId="{C5CC13DE-E12F-4C3C-A5DD-37DA5358C7DE}" destId="{CF016EB7-829A-407A-BB21-18DCB9C154CB}" srcOrd="0" destOrd="0" parTransId="{DD70FC3E-3CAB-4D8E-B484-84A48A5C56E3}" sibTransId="{95A1B589-9284-45FC-9F32-0C00B0080AE5}"/>
    <dgm:cxn modelId="{B080636A-6B7F-4EA2-8FF8-9194FF4265EA}" srcId="{0E7ADEE7-7C93-4C36-AAC6-69D6D488D966}" destId="{F9CA217C-6585-4949-B911-0F9CC797FF12}" srcOrd="1" destOrd="0" parTransId="{B3DE86F4-B0C5-4E24-9964-C5E92DD23CD5}" sibTransId="{3A4B7824-B6CB-469A-BA9A-7DE49B92BC2C}"/>
    <dgm:cxn modelId="{F2B0736E-D14A-49B0-95B7-07FAF34368B1}" srcId="{CF016EB7-829A-407A-BB21-18DCB9C154CB}" destId="{73BF41AA-6825-40FF-9660-3CA695A7C305}" srcOrd="2" destOrd="0" parTransId="{B534192C-4F24-4F34-8FC1-3D8F4A89C74B}" sibTransId="{102D44EA-A869-483F-AA56-5AFA46F0DCC6}"/>
    <dgm:cxn modelId="{434DD358-DF8F-4DBA-AC3B-4479029403DE}" type="presOf" srcId="{0E7ADEE7-7C93-4C36-AAC6-69D6D488D966}" destId="{C6150483-47A3-44F3-9C99-6B93B0C45049}" srcOrd="0" destOrd="0" presId="urn:microsoft.com/office/officeart/2005/8/layout/hierarchy4"/>
    <dgm:cxn modelId="{E1C70281-4E8D-4ABA-A0EB-CFA6A80B7641}" type="presOf" srcId="{23D69C78-A921-400A-A952-05180A6CF7F7}" destId="{050A939B-2D73-4BD2-85F9-FB1AC36AE759}" srcOrd="0" destOrd="0" presId="urn:microsoft.com/office/officeart/2005/8/layout/hierarchy4"/>
    <dgm:cxn modelId="{E11658A8-7FCC-4C90-801F-A3494DAB16DF}" type="presOf" srcId="{CF016EB7-829A-407A-BB21-18DCB9C154CB}" destId="{81BD0A80-BC85-4B34-8874-259229D15722}" srcOrd="0" destOrd="0" presId="urn:microsoft.com/office/officeart/2005/8/layout/hierarchy4"/>
    <dgm:cxn modelId="{15A91BB1-F1AE-4196-B566-B06FA37E83B5}" type="presOf" srcId="{73BF41AA-6825-40FF-9660-3CA695A7C305}" destId="{2D187F5D-71DD-4DC1-AA4A-81675257A55A}" srcOrd="0" destOrd="0" presId="urn:microsoft.com/office/officeart/2005/8/layout/hierarchy4"/>
    <dgm:cxn modelId="{218D30DD-E85E-4063-A6E8-D2A9EDCAF7C1}" srcId="{3FFC0CCA-570B-4DAD-92E7-A24ACCF5F19A}" destId="{EA4ADCC8-BB2E-44DC-BCF8-5C979F1FB76E}" srcOrd="0" destOrd="0" parTransId="{47EB2E4F-1B5B-4815-9263-453C01AFA024}" sibTransId="{9656B32C-92CB-4F10-AA22-D23B88120948}"/>
    <dgm:cxn modelId="{4AB861EE-1FCC-445A-8531-BD052DCE1579}" type="presOf" srcId="{F9CA217C-6585-4949-B911-0F9CC797FF12}" destId="{5769F295-22D2-406A-A82E-41FA2A022DD2}" srcOrd="0" destOrd="0" presId="urn:microsoft.com/office/officeart/2005/8/layout/hierarchy4"/>
    <dgm:cxn modelId="{2B93E9F2-DE65-4C3C-B079-854D43C72BC2}" type="presOf" srcId="{EA4ADCC8-BB2E-44DC-BCF8-5C979F1FB76E}" destId="{8C066AF9-5DC6-4C82-BFFC-E72CE3A07CDB}" srcOrd="0" destOrd="0" presId="urn:microsoft.com/office/officeart/2005/8/layout/hierarchy4"/>
    <dgm:cxn modelId="{16AABAF9-C655-43BB-895C-656D9251C4CC}" type="presOf" srcId="{3FFC0CCA-570B-4DAD-92E7-A24ACCF5F19A}" destId="{2F548FCB-A0F5-4488-8F6D-75544B2AF875}" srcOrd="0" destOrd="0" presId="urn:microsoft.com/office/officeart/2005/8/layout/hierarchy4"/>
    <dgm:cxn modelId="{1234E0CC-3087-4C0D-9127-49316F0F3677}" type="presParOf" srcId="{FF31D7E5-D000-4FBF-8F18-DE7044F1B8DF}" destId="{AB3948F1-A118-42F7-B3E5-79D7AD34A480}" srcOrd="0" destOrd="0" presId="urn:microsoft.com/office/officeart/2005/8/layout/hierarchy4"/>
    <dgm:cxn modelId="{D03D6837-C642-4B56-BB37-49237390841B}" type="presParOf" srcId="{AB3948F1-A118-42F7-B3E5-79D7AD34A480}" destId="{81BD0A80-BC85-4B34-8874-259229D15722}" srcOrd="0" destOrd="0" presId="urn:microsoft.com/office/officeart/2005/8/layout/hierarchy4"/>
    <dgm:cxn modelId="{8BC3E1DC-82B4-4A2A-BF0A-5DA38246C23A}" type="presParOf" srcId="{AB3948F1-A118-42F7-B3E5-79D7AD34A480}" destId="{F4D8D97E-0562-4AAE-BBC7-4BB4A2DAA27E}" srcOrd="1" destOrd="0" presId="urn:microsoft.com/office/officeart/2005/8/layout/hierarchy4"/>
    <dgm:cxn modelId="{3F398C66-60BE-439D-A80B-85549182BB3D}" type="presParOf" srcId="{AB3948F1-A118-42F7-B3E5-79D7AD34A480}" destId="{EDC1B8A3-82FD-41A0-9FBC-4D00629E2251}" srcOrd="2" destOrd="0" presId="urn:microsoft.com/office/officeart/2005/8/layout/hierarchy4"/>
    <dgm:cxn modelId="{0F238533-0CE5-4EC5-9D62-1C0B9D711C0F}" type="presParOf" srcId="{EDC1B8A3-82FD-41A0-9FBC-4D00629E2251}" destId="{EDF90602-BAE3-4BC5-B3AB-356855A3BE94}" srcOrd="0" destOrd="0" presId="urn:microsoft.com/office/officeart/2005/8/layout/hierarchy4"/>
    <dgm:cxn modelId="{0DA86AC2-5339-426A-B8FB-CEF63216AB54}" type="presParOf" srcId="{EDF90602-BAE3-4BC5-B3AB-356855A3BE94}" destId="{C6150483-47A3-44F3-9C99-6B93B0C45049}" srcOrd="0" destOrd="0" presId="urn:microsoft.com/office/officeart/2005/8/layout/hierarchy4"/>
    <dgm:cxn modelId="{994EC9E0-96DA-4346-B968-51434DA25D32}" type="presParOf" srcId="{EDF90602-BAE3-4BC5-B3AB-356855A3BE94}" destId="{D89B43F1-1D79-4834-9687-810EFFF906F3}" srcOrd="1" destOrd="0" presId="urn:microsoft.com/office/officeart/2005/8/layout/hierarchy4"/>
    <dgm:cxn modelId="{085F717D-DAA0-4075-BDE5-3C106CA93F5F}" type="presParOf" srcId="{EDF90602-BAE3-4BC5-B3AB-356855A3BE94}" destId="{F82A7229-650B-41E0-8E17-F80BF1D2C31F}" srcOrd="2" destOrd="0" presId="urn:microsoft.com/office/officeart/2005/8/layout/hierarchy4"/>
    <dgm:cxn modelId="{66685DF6-C271-4103-B057-7C04E6716210}" type="presParOf" srcId="{F82A7229-650B-41E0-8E17-F80BF1D2C31F}" destId="{2E7CC380-C8F9-40E7-97D9-33ACF1316598}" srcOrd="0" destOrd="0" presId="urn:microsoft.com/office/officeart/2005/8/layout/hierarchy4"/>
    <dgm:cxn modelId="{E1FA8097-7618-4DE8-972A-3C51012262B1}" type="presParOf" srcId="{2E7CC380-C8F9-40E7-97D9-33ACF1316598}" destId="{E0A949F0-2380-4D63-BC55-9C8EF1217E1A}" srcOrd="0" destOrd="0" presId="urn:microsoft.com/office/officeart/2005/8/layout/hierarchy4"/>
    <dgm:cxn modelId="{2C40B9B6-281A-4F6E-9A7C-277415268AE9}" type="presParOf" srcId="{2E7CC380-C8F9-40E7-97D9-33ACF1316598}" destId="{BA974F52-AD99-454D-B2A6-68F866118B2D}" srcOrd="1" destOrd="0" presId="urn:microsoft.com/office/officeart/2005/8/layout/hierarchy4"/>
    <dgm:cxn modelId="{F73EA12B-5BF3-4CDF-A7E4-FB277319D000}" type="presParOf" srcId="{F82A7229-650B-41E0-8E17-F80BF1D2C31F}" destId="{3DDA0CC3-ED9A-4899-833E-CE9CD6715570}" srcOrd="1" destOrd="0" presId="urn:microsoft.com/office/officeart/2005/8/layout/hierarchy4"/>
    <dgm:cxn modelId="{722DAB4B-CDEF-428F-980C-B5ABAB8637CE}" type="presParOf" srcId="{F82A7229-650B-41E0-8E17-F80BF1D2C31F}" destId="{C9F3E4D0-6FCA-421C-8910-B936C82F9300}" srcOrd="2" destOrd="0" presId="urn:microsoft.com/office/officeart/2005/8/layout/hierarchy4"/>
    <dgm:cxn modelId="{B719F5CD-C248-4113-ABCE-0CCE1AADBD7B}" type="presParOf" srcId="{C9F3E4D0-6FCA-421C-8910-B936C82F9300}" destId="{5769F295-22D2-406A-A82E-41FA2A022DD2}" srcOrd="0" destOrd="0" presId="urn:microsoft.com/office/officeart/2005/8/layout/hierarchy4"/>
    <dgm:cxn modelId="{6D6B262A-6815-47CF-9CE3-9BB6710BEBA2}" type="presParOf" srcId="{C9F3E4D0-6FCA-421C-8910-B936C82F9300}" destId="{81B4BDE3-929C-4FF7-8463-F241978645F3}" srcOrd="1" destOrd="0" presId="urn:microsoft.com/office/officeart/2005/8/layout/hierarchy4"/>
    <dgm:cxn modelId="{2C3EA903-BDE3-4BE6-91F7-9E4D4C1E621E}" type="presParOf" srcId="{EDC1B8A3-82FD-41A0-9FBC-4D00629E2251}" destId="{130804DF-6469-4A5F-8AFC-A6393FB1FD48}" srcOrd="1" destOrd="0" presId="urn:microsoft.com/office/officeart/2005/8/layout/hierarchy4"/>
    <dgm:cxn modelId="{7933CC79-221A-4046-9035-78D1D94822D9}" type="presParOf" srcId="{EDC1B8A3-82FD-41A0-9FBC-4D00629E2251}" destId="{C3636125-5D04-44A8-855A-3BF109AE643A}" srcOrd="2" destOrd="0" presId="urn:microsoft.com/office/officeart/2005/8/layout/hierarchy4"/>
    <dgm:cxn modelId="{E7A83058-AE67-4D11-8961-4821739EDB72}" type="presParOf" srcId="{C3636125-5D04-44A8-855A-3BF109AE643A}" destId="{2F548FCB-A0F5-4488-8F6D-75544B2AF875}" srcOrd="0" destOrd="0" presId="urn:microsoft.com/office/officeart/2005/8/layout/hierarchy4"/>
    <dgm:cxn modelId="{B393F697-B49E-488D-9952-7D657B334502}" type="presParOf" srcId="{C3636125-5D04-44A8-855A-3BF109AE643A}" destId="{7E9E0517-D8F7-4241-9C7C-9C3DEF717D8A}" srcOrd="1" destOrd="0" presId="urn:microsoft.com/office/officeart/2005/8/layout/hierarchy4"/>
    <dgm:cxn modelId="{1E6F2834-E1AA-40C5-B08F-61C282700EB9}" type="presParOf" srcId="{C3636125-5D04-44A8-855A-3BF109AE643A}" destId="{CF32FAAF-15FB-4ED9-8AF2-9366172D6319}" srcOrd="2" destOrd="0" presId="urn:microsoft.com/office/officeart/2005/8/layout/hierarchy4"/>
    <dgm:cxn modelId="{6D9658FC-A4A6-467E-9DE8-24B950328889}" type="presParOf" srcId="{CF32FAAF-15FB-4ED9-8AF2-9366172D6319}" destId="{46A162B0-986E-42F3-9758-473B4272F00F}" srcOrd="0" destOrd="0" presId="urn:microsoft.com/office/officeart/2005/8/layout/hierarchy4"/>
    <dgm:cxn modelId="{D365070D-E89C-4343-90FD-ED8690C14CC0}" type="presParOf" srcId="{46A162B0-986E-42F3-9758-473B4272F00F}" destId="{8C066AF9-5DC6-4C82-BFFC-E72CE3A07CDB}" srcOrd="0" destOrd="0" presId="urn:microsoft.com/office/officeart/2005/8/layout/hierarchy4"/>
    <dgm:cxn modelId="{5607DE5C-D693-4A20-9869-B2C433822E0A}" type="presParOf" srcId="{46A162B0-986E-42F3-9758-473B4272F00F}" destId="{9E508C80-5A34-4BF3-BF0D-DDB5A440A8ED}" srcOrd="1" destOrd="0" presId="urn:microsoft.com/office/officeart/2005/8/layout/hierarchy4"/>
    <dgm:cxn modelId="{1DF04504-5C83-4BCF-A8F8-562A3B6F20FD}" type="presParOf" srcId="{EDC1B8A3-82FD-41A0-9FBC-4D00629E2251}" destId="{405D1EBA-7C70-4464-A849-A25245B1FBE4}" srcOrd="3" destOrd="0" presId="urn:microsoft.com/office/officeart/2005/8/layout/hierarchy4"/>
    <dgm:cxn modelId="{42B65441-CB72-420D-94B3-62A9907FDECF}" type="presParOf" srcId="{EDC1B8A3-82FD-41A0-9FBC-4D00629E2251}" destId="{D37FDF16-02CA-4637-8EFD-3B73C9E41D60}" srcOrd="4" destOrd="0" presId="urn:microsoft.com/office/officeart/2005/8/layout/hierarchy4"/>
    <dgm:cxn modelId="{34A13274-8273-425D-B4CE-1988E7D3B9B5}" type="presParOf" srcId="{D37FDF16-02CA-4637-8EFD-3B73C9E41D60}" destId="{2D187F5D-71DD-4DC1-AA4A-81675257A55A}" srcOrd="0" destOrd="0" presId="urn:microsoft.com/office/officeart/2005/8/layout/hierarchy4"/>
    <dgm:cxn modelId="{08916E35-B942-4FB4-B738-CD0AE40106A7}" type="presParOf" srcId="{D37FDF16-02CA-4637-8EFD-3B73C9E41D60}" destId="{77912E3A-D037-4BBA-AD69-3023F98BD48C}" srcOrd="1" destOrd="0" presId="urn:microsoft.com/office/officeart/2005/8/layout/hierarchy4"/>
    <dgm:cxn modelId="{1FCDAB9C-E7B0-4D62-A40D-0A9A11C1417C}" type="presParOf" srcId="{EDC1B8A3-82FD-41A0-9FBC-4D00629E2251}" destId="{655B00E7-673C-471A-A889-4C130E4E3F51}" srcOrd="5" destOrd="0" presId="urn:microsoft.com/office/officeart/2005/8/layout/hierarchy4"/>
    <dgm:cxn modelId="{08DAC94F-1B32-41C2-9562-8AB0F4418984}" type="presParOf" srcId="{EDC1B8A3-82FD-41A0-9FBC-4D00629E2251}" destId="{73AB25C8-B6D3-4FD7-8DE3-2BB4837FF883}" srcOrd="6" destOrd="0" presId="urn:microsoft.com/office/officeart/2005/8/layout/hierarchy4"/>
    <dgm:cxn modelId="{443C4EEF-1DC0-4427-B924-935CE77C41A6}" type="presParOf" srcId="{73AB25C8-B6D3-4FD7-8DE3-2BB4837FF883}" destId="{050A939B-2D73-4BD2-85F9-FB1AC36AE759}" srcOrd="0" destOrd="0" presId="urn:microsoft.com/office/officeart/2005/8/layout/hierarchy4"/>
    <dgm:cxn modelId="{A7395FF5-A42A-4185-B1C7-5069C21BAB70}" type="presParOf" srcId="{73AB25C8-B6D3-4FD7-8DE3-2BB4837FF883}" destId="{0A615F00-0686-40F4-B8C5-A4E8714BF89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30FC31-CD94-43C3-8DC1-B39CBDF41410}" type="doc">
      <dgm:prSet loTypeId="urn:microsoft.com/office/officeart/2005/8/layout/hProcess9" loCatId="process" qsTypeId="urn:microsoft.com/office/officeart/2005/8/quickstyle/simple5" qsCatId="simple" csTypeId="urn:microsoft.com/office/officeart/2005/8/colors/accent2_1" csCatId="accent2" phldr="1"/>
      <dgm:spPr/>
    </dgm:pt>
    <dgm:pt modelId="{3954875F-758B-44FA-ACFB-3FD2D2BCFD55}">
      <dgm:prSet phldrT="[Testo]" custT="1"/>
      <dgm:spPr>
        <a:xfrm>
          <a:off x="8731" y="1625600"/>
          <a:ext cx="2616200" cy="2167466"/>
        </a:xfrm>
        <a:prstGeom prst="roundRect">
          <a:avLst/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ysClr>
            </a:gs>
          </a:gsLst>
          <a:lin ang="5400000" scaled="0"/>
        </a:gradFill>
        <a:ln w="57150">
          <a:solidFill>
            <a:srgbClr val="FF33CC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it-IT" sz="6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ASL</a:t>
          </a:r>
        </a:p>
      </dgm:t>
    </dgm:pt>
    <dgm:pt modelId="{1289C39E-3589-4ECA-B935-DF7EE34FF4CC}" type="parTrans" cxnId="{0A7C9761-4BB1-4A7C-9F3A-C4C1060143C8}">
      <dgm:prSet/>
      <dgm:spPr/>
      <dgm:t>
        <a:bodyPr/>
        <a:lstStyle/>
        <a:p>
          <a:endParaRPr lang="it-IT"/>
        </a:p>
      </dgm:t>
    </dgm:pt>
    <dgm:pt modelId="{CE62AFE0-16BF-49F6-8298-BC1E89C41723}" type="sibTrans" cxnId="{0A7C9761-4BB1-4A7C-9F3A-C4C1060143C8}">
      <dgm:prSet/>
      <dgm:spPr/>
      <dgm:t>
        <a:bodyPr/>
        <a:lstStyle/>
        <a:p>
          <a:endParaRPr lang="it-IT"/>
        </a:p>
      </dgm:t>
    </dgm:pt>
    <dgm:pt modelId="{918D059C-93C6-4854-8FE9-45A872E0B43B}">
      <dgm:prSet phldrT="[Testo]" custT="1"/>
      <dgm:spPr>
        <a:xfrm>
          <a:off x="2755899" y="1625600"/>
          <a:ext cx="2616200" cy="2167466"/>
        </a:xfrm>
        <a:prstGeom prst="roundRect">
          <a:avLst/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ysClr>
            </a:gs>
          </a:gsLst>
          <a:lin ang="5400000" scaled="0"/>
        </a:gradFill>
        <a:ln w="38100">
          <a:solidFill>
            <a:srgbClr val="00B0F0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it-IT" sz="6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PCTO</a:t>
          </a:r>
        </a:p>
      </dgm:t>
    </dgm:pt>
    <dgm:pt modelId="{1D4AD0E1-D8B8-46D3-973A-1930DDB2A402}" type="parTrans" cxnId="{D77B0788-CFF1-42BB-A16E-ADAD4124DB3A}">
      <dgm:prSet/>
      <dgm:spPr/>
      <dgm:t>
        <a:bodyPr/>
        <a:lstStyle/>
        <a:p>
          <a:endParaRPr lang="it-IT"/>
        </a:p>
      </dgm:t>
    </dgm:pt>
    <dgm:pt modelId="{6A528AB9-5E27-4EB6-AE32-EA81A1702E3B}" type="sibTrans" cxnId="{D77B0788-CFF1-42BB-A16E-ADAD4124DB3A}">
      <dgm:prSet/>
      <dgm:spPr/>
      <dgm:t>
        <a:bodyPr/>
        <a:lstStyle/>
        <a:p>
          <a:endParaRPr lang="it-IT"/>
        </a:p>
      </dgm:t>
    </dgm:pt>
    <dgm:pt modelId="{40AD3094-CFA6-4F10-B86E-BD6839A75322}">
      <dgm:prSet phldrT="[Testo]"/>
      <dgm:spPr>
        <a:xfrm>
          <a:off x="5503068" y="1625600"/>
          <a:ext cx="2616200" cy="2167466"/>
        </a:xfrm>
        <a:prstGeom prst="roundRect">
          <a:avLst/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ysClr>
            </a:gs>
          </a:gsLst>
          <a:lin ang="5400000" scaled="0"/>
        </a:gradFill>
        <a:ln w="38100">
          <a:solidFill>
            <a:srgbClr val="FFC000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ORIENTAMENTO PERMANENTE </a:t>
          </a:r>
        </a:p>
        <a:p>
          <a:pPr>
            <a:buNone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+ </a:t>
          </a:r>
        </a:p>
        <a:p>
          <a:pPr>
            <a:buNone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COMPETENZE TRASVERSALI</a:t>
          </a:r>
        </a:p>
      </dgm:t>
    </dgm:pt>
    <dgm:pt modelId="{3E6040A4-AE72-48E4-9698-A537851DFA51}" type="parTrans" cxnId="{53A40D78-5720-4A72-9819-AAA03BEBE749}">
      <dgm:prSet/>
      <dgm:spPr/>
      <dgm:t>
        <a:bodyPr/>
        <a:lstStyle/>
        <a:p>
          <a:endParaRPr lang="it-IT"/>
        </a:p>
      </dgm:t>
    </dgm:pt>
    <dgm:pt modelId="{1EAEDAE4-DF5C-4E2D-A2CD-214C01F84E90}" type="sibTrans" cxnId="{53A40D78-5720-4A72-9819-AAA03BEBE749}">
      <dgm:prSet/>
      <dgm:spPr/>
      <dgm:t>
        <a:bodyPr/>
        <a:lstStyle/>
        <a:p>
          <a:endParaRPr lang="it-IT"/>
        </a:p>
      </dgm:t>
    </dgm:pt>
    <dgm:pt modelId="{8FBC6409-4372-4BBF-A470-A1BDBBE4EE92}" type="pres">
      <dgm:prSet presAssocID="{7F30FC31-CD94-43C3-8DC1-B39CBDF41410}" presName="CompostProcess" presStyleCnt="0">
        <dgm:presLayoutVars>
          <dgm:dir/>
          <dgm:resizeHandles val="exact"/>
        </dgm:presLayoutVars>
      </dgm:prSet>
      <dgm:spPr/>
    </dgm:pt>
    <dgm:pt modelId="{4A8501F7-0918-468B-BA9F-FF98F34A9256}" type="pres">
      <dgm:prSet presAssocID="{7F30FC31-CD94-43C3-8DC1-B39CBDF41410}" presName="arrow" presStyleLbl="bgShp" presStyleIdx="0" presStyleCnt="1" custLinFactNeighborX="-434"/>
      <dgm:spPr>
        <a:xfrm>
          <a:off x="579615" y="0"/>
          <a:ext cx="6908800" cy="5418667"/>
        </a:xfrm>
        <a:prstGeom prst="rightArrow">
          <a:avLst/>
        </a:prstGeom>
        <a:solidFill>
          <a:sysClr val="window" lastClr="FFFFFF"/>
        </a:solidFill>
        <a:ln w="38100">
          <a:solidFill>
            <a:srgbClr val="00B050"/>
          </a:solidFill>
        </a:ln>
        <a:effectLst>
          <a:glow rad="228600">
            <a:srgbClr val="5F5F5F">
              <a:satMod val="175000"/>
              <a:alpha val="40000"/>
            </a:srgbClr>
          </a:glow>
        </a:effectLst>
      </dgm:spPr>
    </dgm:pt>
    <dgm:pt modelId="{6BC68D02-2426-4F4E-8364-FFDCB2480E40}" type="pres">
      <dgm:prSet presAssocID="{7F30FC31-CD94-43C3-8DC1-B39CBDF41410}" presName="linearProcess" presStyleCnt="0"/>
      <dgm:spPr/>
    </dgm:pt>
    <dgm:pt modelId="{A1753670-92E7-49AA-B6B8-013DF9AC3940}" type="pres">
      <dgm:prSet presAssocID="{3954875F-758B-44FA-ACFB-3FD2D2BCFD55}" presName="textNode" presStyleLbl="node1" presStyleIdx="0" presStyleCnt="3">
        <dgm:presLayoutVars>
          <dgm:bulletEnabled val="1"/>
        </dgm:presLayoutVars>
      </dgm:prSet>
      <dgm:spPr/>
    </dgm:pt>
    <dgm:pt modelId="{4CEB4053-6A3E-4093-BE23-5A6EB68C6A96}" type="pres">
      <dgm:prSet presAssocID="{CE62AFE0-16BF-49F6-8298-BC1E89C41723}" presName="sibTrans" presStyleCnt="0"/>
      <dgm:spPr/>
    </dgm:pt>
    <dgm:pt modelId="{711B9454-D1B8-47DD-84D2-86143CDB1B42}" type="pres">
      <dgm:prSet presAssocID="{918D059C-93C6-4854-8FE9-45A872E0B43B}" presName="textNode" presStyleLbl="node1" presStyleIdx="1" presStyleCnt="3">
        <dgm:presLayoutVars>
          <dgm:bulletEnabled val="1"/>
        </dgm:presLayoutVars>
      </dgm:prSet>
      <dgm:spPr/>
    </dgm:pt>
    <dgm:pt modelId="{45A262E9-F7D8-4990-82FD-D7A0FA05A559}" type="pres">
      <dgm:prSet presAssocID="{6A528AB9-5E27-4EB6-AE32-EA81A1702E3B}" presName="sibTrans" presStyleCnt="0"/>
      <dgm:spPr/>
    </dgm:pt>
    <dgm:pt modelId="{7C6024DE-028C-410E-A488-A1135DA5249D}" type="pres">
      <dgm:prSet presAssocID="{40AD3094-CFA6-4F10-B86E-BD6839A75322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0A7C9761-4BB1-4A7C-9F3A-C4C1060143C8}" srcId="{7F30FC31-CD94-43C3-8DC1-B39CBDF41410}" destId="{3954875F-758B-44FA-ACFB-3FD2D2BCFD55}" srcOrd="0" destOrd="0" parTransId="{1289C39E-3589-4ECA-B935-DF7EE34FF4CC}" sibTransId="{CE62AFE0-16BF-49F6-8298-BC1E89C41723}"/>
    <dgm:cxn modelId="{1BBF2B43-EF78-4959-AFB3-E638B2893538}" type="presOf" srcId="{3954875F-758B-44FA-ACFB-3FD2D2BCFD55}" destId="{A1753670-92E7-49AA-B6B8-013DF9AC3940}" srcOrd="0" destOrd="0" presId="urn:microsoft.com/office/officeart/2005/8/layout/hProcess9"/>
    <dgm:cxn modelId="{23BFC14A-FA2D-41C4-B551-D2FF3678C01A}" type="presOf" srcId="{40AD3094-CFA6-4F10-B86E-BD6839A75322}" destId="{7C6024DE-028C-410E-A488-A1135DA5249D}" srcOrd="0" destOrd="0" presId="urn:microsoft.com/office/officeart/2005/8/layout/hProcess9"/>
    <dgm:cxn modelId="{53A40D78-5720-4A72-9819-AAA03BEBE749}" srcId="{7F30FC31-CD94-43C3-8DC1-B39CBDF41410}" destId="{40AD3094-CFA6-4F10-B86E-BD6839A75322}" srcOrd="2" destOrd="0" parTransId="{3E6040A4-AE72-48E4-9698-A537851DFA51}" sibTransId="{1EAEDAE4-DF5C-4E2D-A2CD-214C01F84E90}"/>
    <dgm:cxn modelId="{D77B0788-CFF1-42BB-A16E-ADAD4124DB3A}" srcId="{7F30FC31-CD94-43C3-8DC1-B39CBDF41410}" destId="{918D059C-93C6-4854-8FE9-45A872E0B43B}" srcOrd="1" destOrd="0" parTransId="{1D4AD0E1-D8B8-46D3-973A-1930DDB2A402}" sibTransId="{6A528AB9-5E27-4EB6-AE32-EA81A1702E3B}"/>
    <dgm:cxn modelId="{3162D0AA-BCA0-47BC-B2D0-7DD167A63837}" type="presOf" srcId="{918D059C-93C6-4854-8FE9-45A872E0B43B}" destId="{711B9454-D1B8-47DD-84D2-86143CDB1B42}" srcOrd="0" destOrd="0" presId="urn:microsoft.com/office/officeart/2005/8/layout/hProcess9"/>
    <dgm:cxn modelId="{598360BA-ABB7-4CC2-9F68-B3E90803943D}" type="presOf" srcId="{7F30FC31-CD94-43C3-8DC1-B39CBDF41410}" destId="{8FBC6409-4372-4BBF-A470-A1BDBBE4EE92}" srcOrd="0" destOrd="0" presId="urn:microsoft.com/office/officeart/2005/8/layout/hProcess9"/>
    <dgm:cxn modelId="{B34EF87D-45FE-4721-83BF-3431D3D48BEF}" type="presParOf" srcId="{8FBC6409-4372-4BBF-A470-A1BDBBE4EE92}" destId="{4A8501F7-0918-468B-BA9F-FF98F34A9256}" srcOrd="0" destOrd="0" presId="urn:microsoft.com/office/officeart/2005/8/layout/hProcess9"/>
    <dgm:cxn modelId="{53ADC359-EC48-4DB6-9A92-2C43C28C341A}" type="presParOf" srcId="{8FBC6409-4372-4BBF-A470-A1BDBBE4EE92}" destId="{6BC68D02-2426-4F4E-8364-FFDCB2480E40}" srcOrd="1" destOrd="0" presId="urn:microsoft.com/office/officeart/2005/8/layout/hProcess9"/>
    <dgm:cxn modelId="{E6765D06-4996-47E4-86CA-704E31A6B78C}" type="presParOf" srcId="{6BC68D02-2426-4F4E-8364-FFDCB2480E40}" destId="{A1753670-92E7-49AA-B6B8-013DF9AC3940}" srcOrd="0" destOrd="0" presId="urn:microsoft.com/office/officeart/2005/8/layout/hProcess9"/>
    <dgm:cxn modelId="{642426EB-AA80-441C-9728-71261E263274}" type="presParOf" srcId="{6BC68D02-2426-4F4E-8364-FFDCB2480E40}" destId="{4CEB4053-6A3E-4093-BE23-5A6EB68C6A96}" srcOrd="1" destOrd="0" presId="urn:microsoft.com/office/officeart/2005/8/layout/hProcess9"/>
    <dgm:cxn modelId="{A236C815-83E8-4C79-B582-1312E6A40654}" type="presParOf" srcId="{6BC68D02-2426-4F4E-8364-FFDCB2480E40}" destId="{711B9454-D1B8-47DD-84D2-86143CDB1B42}" srcOrd="2" destOrd="0" presId="urn:microsoft.com/office/officeart/2005/8/layout/hProcess9"/>
    <dgm:cxn modelId="{379D6C68-2840-4D47-939A-37701DEAFA73}" type="presParOf" srcId="{6BC68D02-2426-4F4E-8364-FFDCB2480E40}" destId="{45A262E9-F7D8-4990-82FD-D7A0FA05A559}" srcOrd="3" destOrd="0" presId="urn:microsoft.com/office/officeart/2005/8/layout/hProcess9"/>
    <dgm:cxn modelId="{59D7717C-98C6-488F-B1A6-D4F2D904D867}" type="presParOf" srcId="{6BC68D02-2426-4F4E-8364-FFDCB2480E40}" destId="{7C6024DE-028C-410E-A488-A1135DA5249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EB8B35-0C00-46A6-8FDB-83FB844FB9BC}" type="doc">
      <dgm:prSet loTypeId="urn:microsoft.com/office/officeart/2009/layout/CircleArrowProcess" loCatId="cycle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D627AC00-02AF-4618-A48B-BD7B529A8632}">
      <dgm:prSet phldrT="[Testo]" custT="1"/>
      <dgm:spPr>
        <a:xfrm>
          <a:off x="2440760" y="865132"/>
          <a:ext cx="1331368" cy="665524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it-IT" sz="1600" b="1" dirty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SAPERE</a:t>
          </a:r>
        </a:p>
      </dgm:t>
    </dgm:pt>
    <dgm:pt modelId="{D9CA9AF0-AA53-42E7-B916-BA7746EB0B9A}" type="parTrans" cxnId="{E4B0BE8D-4EFE-4BA3-AC14-9CF521D6FEDC}">
      <dgm:prSet/>
      <dgm:spPr/>
      <dgm:t>
        <a:bodyPr/>
        <a:lstStyle/>
        <a:p>
          <a:endParaRPr lang="it-IT"/>
        </a:p>
      </dgm:t>
    </dgm:pt>
    <dgm:pt modelId="{1DFD876C-01A7-46CD-905F-532D4DA281DE}" type="sibTrans" cxnId="{E4B0BE8D-4EFE-4BA3-AC14-9CF521D6FEDC}">
      <dgm:prSet/>
      <dgm:spPr/>
      <dgm:t>
        <a:bodyPr/>
        <a:lstStyle/>
        <a:p>
          <a:endParaRPr lang="it-IT"/>
        </a:p>
      </dgm:t>
    </dgm:pt>
    <dgm:pt modelId="{7D15AF7D-22D1-4046-B771-58B5F6132B8F}">
      <dgm:prSet phldrT="[Testo]" custT="1"/>
      <dgm:spPr>
        <a:xfrm>
          <a:off x="1778001" y="2249942"/>
          <a:ext cx="1331368" cy="665524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rgbClr val="FFC000"/>
              </a:solidFill>
              <a:latin typeface="Calibri" panose="020F0502020204030204"/>
              <a:ea typeface="+mn-ea"/>
              <a:cs typeface="+mn-cs"/>
            </a:rPr>
            <a:t>PRATICA</a:t>
          </a:r>
        </a:p>
      </dgm:t>
    </dgm:pt>
    <dgm:pt modelId="{5084E449-2118-464F-9821-D614916C897B}" type="parTrans" cxnId="{096B3422-E445-4823-A891-443693B902BF}">
      <dgm:prSet/>
      <dgm:spPr/>
      <dgm:t>
        <a:bodyPr/>
        <a:lstStyle/>
        <a:p>
          <a:endParaRPr lang="it-IT"/>
        </a:p>
      </dgm:t>
    </dgm:pt>
    <dgm:pt modelId="{F152F303-614C-4809-8CB1-DFF76548AB93}" type="sibTrans" cxnId="{096B3422-E445-4823-A891-443693B902BF}">
      <dgm:prSet/>
      <dgm:spPr/>
      <dgm:t>
        <a:bodyPr/>
        <a:lstStyle/>
        <a:p>
          <a:endParaRPr lang="it-IT"/>
        </a:p>
      </dgm:t>
    </dgm:pt>
    <dgm:pt modelId="{D7896C1B-A43F-4D4B-9551-ABF9BA600C2D}">
      <dgm:prSet phldrT="[Testo]" custT="1"/>
      <dgm:spPr>
        <a:xfrm>
          <a:off x="2443910" y="3636742"/>
          <a:ext cx="1331368" cy="665524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it-IT" sz="1600" b="1" kern="1200" dirty="0">
              <a:solidFill>
                <a:schemeClr val="accent4">
                  <a:lumMod val="50000"/>
                </a:schemeClr>
              </a:solidFill>
              <a:latin typeface="Calibri" panose="020F0502020204030204"/>
              <a:ea typeface="+mn-ea"/>
              <a:cs typeface="+mn-cs"/>
            </a:rPr>
            <a:t>APPRENDIMENTO</a:t>
          </a:r>
        </a:p>
      </dgm:t>
    </dgm:pt>
    <dgm:pt modelId="{B5CDDD62-97F0-4FE4-84E6-55E2E9954E22}" type="parTrans" cxnId="{E1A3C7FD-D61B-4D5E-B240-8EDFC04F61AA}">
      <dgm:prSet/>
      <dgm:spPr/>
      <dgm:t>
        <a:bodyPr/>
        <a:lstStyle/>
        <a:p>
          <a:endParaRPr lang="it-IT"/>
        </a:p>
      </dgm:t>
    </dgm:pt>
    <dgm:pt modelId="{F586F843-5A07-45FA-92AE-F57385F8F47F}" type="sibTrans" cxnId="{E1A3C7FD-D61B-4D5E-B240-8EDFC04F61AA}">
      <dgm:prSet/>
      <dgm:spPr/>
      <dgm:t>
        <a:bodyPr/>
        <a:lstStyle/>
        <a:p>
          <a:endParaRPr lang="it-IT"/>
        </a:p>
      </dgm:t>
    </dgm:pt>
    <dgm:pt modelId="{BA4F230C-EE51-452B-A381-C335BFE3292D}" type="pres">
      <dgm:prSet presAssocID="{B4EB8B35-0C00-46A6-8FDB-83FB844FB9BC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A68BD078-9FF9-470E-B8AA-EA68F9A35331}" type="pres">
      <dgm:prSet presAssocID="{D627AC00-02AF-4618-A48B-BD7B529A8632}" presName="Accent1" presStyleCnt="0"/>
      <dgm:spPr/>
    </dgm:pt>
    <dgm:pt modelId="{7B318312-64CD-4EF5-9114-F3E358416CB3}" type="pres">
      <dgm:prSet presAssocID="{D627AC00-02AF-4618-A48B-BD7B529A8632}" presName="Accent" presStyleLbl="node1" presStyleIdx="0" presStyleCnt="3" custLinFactNeighborY="778"/>
      <dgm:spPr>
        <a:xfrm>
          <a:off x="1911182" y="0"/>
          <a:ext cx="2395923" cy="239628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bg1">
            <a:lumMod val="75000"/>
          </a:schemeClr>
        </a:solidFill>
        <a:ln>
          <a:noFill/>
        </a:ln>
        <a:effectLst/>
        <a:sp3d extrusionH="381000" contourW="38100" prstMaterial="matte">
          <a:contourClr>
            <a:sysClr val="window" lastClr="FFFFFF"/>
          </a:contourClr>
        </a:sp3d>
      </dgm:spPr>
    </dgm:pt>
    <dgm:pt modelId="{376EC048-B2E8-4BA1-84D6-261B8568D57C}" type="pres">
      <dgm:prSet presAssocID="{D627AC00-02AF-4618-A48B-BD7B529A8632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563BD4AD-ADF3-44C9-B00F-D7050D732FB7}" type="pres">
      <dgm:prSet presAssocID="{7D15AF7D-22D1-4046-B771-58B5F6132B8F}" presName="Accent2" presStyleCnt="0"/>
      <dgm:spPr/>
    </dgm:pt>
    <dgm:pt modelId="{3D085454-5846-4BEE-822B-564E67625700}" type="pres">
      <dgm:prSet presAssocID="{7D15AF7D-22D1-4046-B771-58B5F6132B8F}" presName="Accent" presStyleLbl="node1" presStyleIdx="1" presStyleCnt="3"/>
      <dgm:spPr>
        <a:xfrm>
          <a:off x="1245723" y="1376845"/>
          <a:ext cx="2395923" cy="239628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33CC"/>
        </a:solidFill>
        <a:ln>
          <a:noFill/>
        </a:ln>
        <a:effectLst/>
        <a:sp3d extrusionH="381000" contourW="38100" prstMaterial="matte">
          <a:contourClr>
            <a:sysClr val="window" lastClr="FFFFFF"/>
          </a:contourClr>
        </a:sp3d>
      </dgm:spPr>
    </dgm:pt>
    <dgm:pt modelId="{05FA9851-E794-4517-9590-3E7D8E08A5B0}" type="pres">
      <dgm:prSet presAssocID="{7D15AF7D-22D1-4046-B771-58B5F6132B8F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F8A61115-1C9B-463C-9A1A-D7BB91D1EA95}" type="pres">
      <dgm:prSet presAssocID="{D7896C1B-A43F-4D4B-9551-ABF9BA600C2D}" presName="Accent3" presStyleCnt="0"/>
      <dgm:spPr/>
    </dgm:pt>
    <dgm:pt modelId="{7551C94B-727B-4467-9C10-C78B641E01FC}" type="pres">
      <dgm:prSet presAssocID="{D7896C1B-A43F-4D4B-9551-ABF9BA600C2D}" presName="Accent" presStyleLbl="node1" presStyleIdx="2" presStyleCnt="3"/>
      <dgm:spPr>
        <a:xfrm>
          <a:off x="2081709" y="2918453"/>
          <a:ext cx="2058469" cy="205929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CC00CC"/>
        </a:solidFill>
        <a:ln>
          <a:noFill/>
        </a:ln>
        <a:effectLst/>
        <a:sp3d extrusionH="381000" contourW="38100" prstMaterial="matte">
          <a:contourClr>
            <a:sysClr val="window" lastClr="FFFFFF"/>
          </a:contourClr>
        </a:sp3d>
      </dgm:spPr>
    </dgm:pt>
    <dgm:pt modelId="{BF9CDE11-3E90-4970-AF6D-3D4CDCA23451}" type="pres">
      <dgm:prSet presAssocID="{D7896C1B-A43F-4D4B-9551-ABF9BA600C2D}" presName="Parent3" presStyleLbl="revTx" presStyleIdx="2" presStyleCnt="3" custLinFactNeighborX="520">
        <dgm:presLayoutVars>
          <dgm:chMax val="1"/>
          <dgm:chPref val="1"/>
          <dgm:bulletEnabled val="1"/>
        </dgm:presLayoutVars>
      </dgm:prSet>
      <dgm:spPr/>
    </dgm:pt>
  </dgm:ptLst>
  <dgm:cxnLst>
    <dgm:cxn modelId="{096B3422-E445-4823-A891-443693B902BF}" srcId="{B4EB8B35-0C00-46A6-8FDB-83FB844FB9BC}" destId="{7D15AF7D-22D1-4046-B771-58B5F6132B8F}" srcOrd="1" destOrd="0" parTransId="{5084E449-2118-464F-9821-D614916C897B}" sibTransId="{F152F303-614C-4809-8CB1-DFF76548AB93}"/>
    <dgm:cxn modelId="{E4B0BE8D-4EFE-4BA3-AC14-9CF521D6FEDC}" srcId="{B4EB8B35-0C00-46A6-8FDB-83FB844FB9BC}" destId="{D627AC00-02AF-4618-A48B-BD7B529A8632}" srcOrd="0" destOrd="0" parTransId="{D9CA9AF0-AA53-42E7-B916-BA7746EB0B9A}" sibTransId="{1DFD876C-01A7-46CD-905F-532D4DA281DE}"/>
    <dgm:cxn modelId="{BE6491A6-D4FD-4EDB-953C-5FA7F59B67D5}" type="presOf" srcId="{D7896C1B-A43F-4D4B-9551-ABF9BA600C2D}" destId="{BF9CDE11-3E90-4970-AF6D-3D4CDCA23451}" srcOrd="0" destOrd="0" presId="urn:microsoft.com/office/officeart/2009/layout/CircleArrowProcess"/>
    <dgm:cxn modelId="{136474B4-699A-47C9-96C0-5001D107B0C7}" type="presOf" srcId="{B4EB8B35-0C00-46A6-8FDB-83FB844FB9BC}" destId="{BA4F230C-EE51-452B-A381-C335BFE3292D}" srcOrd="0" destOrd="0" presId="urn:microsoft.com/office/officeart/2009/layout/CircleArrowProcess"/>
    <dgm:cxn modelId="{A029C7D3-40C8-4C15-AC9E-B429021DCC56}" type="presOf" srcId="{7D15AF7D-22D1-4046-B771-58B5F6132B8F}" destId="{05FA9851-E794-4517-9590-3E7D8E08A5B0}" srcOrd="0" destOrd="0" presId="urn:microsoft.com/office/officeart/2009/layout/CircleArrowProcess"/>
    <dgm:cxn modelId="{736E23DD-3358-4E91-BB0D-AD76BD3836D7}" type="presOf" srcId="{D627AC00-02AF-4618-A48B-BD7B529A8632}" destId="{376EC048-B2E8-4BA1-84D6-261B8568D57C}" srcOrd="0" destOrd="0" presId="urn:microsoft.com/office/officeart/2009/layout/CircleArrowProcess"/>
    <dgm:cxn modelId="{E1A3C7FD-D61B-4D5E-B240-8EDFC04F61AA}" srcId="{B4EB8B35-0C00-46A6-8FDB-83FB844FB9BC}" destId="{D7896C1B-A43F-4D4B-9551-ABF9BA600C2D}" srcOrd="2" destOrd="0" parTransId="{B5CDDD62-97F0-4FE4-84E6-55E2E9954E22}" sibTransId="{F586F843-5A07-45FA-92AE-F57385F8F47F}"/>
    <dgm:cxn modelId="{5272CF68-08D5-47E4-A118-3FB687954AE7}" type="presParOf" srcId="{BA4F230C-EE51-452B-A381-C335BFE3292D}" destId="{A68BD078-9FF9-470E-B8AA-EA68F9A35331}" srcOrd="0" destOrd="0" presId="urn:microsoft.com/office/officeart/2009/layout/CircleArrowProcess"/>
    <dgm:cxn modelId="{2B563918-016E-464F-BF79-35E08834620E}" type="presParOf" srcId="{A68BD078-9FF9-470E-B8AA-EA68F9A35331}" destId="{7B318312-64CD-4EF5-9114-F3E358416CB3}" srcOrd="0" destOrd="0" presId="urn:microsoft.com/office/officeart/2009/layout/CircleArrowProcess"/>
    <dgm:cxn modelId="{1555F4D2-3569-49FA-8EFC-F71141083D9B}" type="presParOf" srcId="{BA4F230C-EE51-452B-A381-C335BFE3292D}" destId="{376EC048-B2E8-4BA1-84D6-261B8568D57C}" srcOrd="1" destOrd="0" presId="urn:microsoft.com/office/officeart/2009/layout/CircleArrowProcess"/>
    <dgm:cxn modelId="{DB37505B-9C33-44E0-BF89-0BD2FC749E2E}" type="presParOf" srcId="{BA4F230C-EE51-452B-A381-C335BFE3292D}" destId="{563BD4AD-ADF3-44C9-B00F-D7050D732FB7}" srcOrd="2" destOrd="0" presId="urn:microsoft.com/office/officeart/2009/layout/CircleArrowProcess"/>
    <dgm:cxn modelId="{ECE52B77-AE5E-4BA0-A07A-DF5F41730D48}" type="presParOf" srcId="{563BD4AD-ADF3-44C9-B00F-D7050D732FB7}" destId="{3D085454-5846-4BEE-822B-564E67625700}" srcOrd="0" destOrd="0" presId="urn:microsoft.com/office/officeart/2009/layout/CircleArrowProcess"/>
    <dgm:cxn modelId="{04E921A2-75A5-4D81-B970-E4771B4A9918}" type="presParOf" srcId="{BA4F230C-EE51-452B-A381-C335BFE3292D}" destId="{05FA9851-E794-4517-9590-3E7D8E08A5B0}" srcOrd="3" destOrd="0" presId="urn:microsoft.com/office/officeart/2009/layout/CircleArrowProcess"/>
    <dgm:cxn modelId="{FDB02C8A-4C0D-47CA-80EF-696DE52CF70B}" type="presParOf" srcId="{BA4F230C-EE51-452B-A381-C335BFE3292D}" destId="{F8A61115-1C9B-463C-9A1A-D7BB91D1EA95}" srcOrd="4" destOrd="0" presId="urn:microsoft.com/office/officeart/2009/layout/CircleArrowProcess"/>
    <dgm:cxn modelId="{0F811D8A-B6FA-4B44-B4C2-589816C76C37}" type="presParOf" srcId="{F8A61115-1C9B-463C-9A1A-D7BB91D1EA95}" destId="{7551C94B-727B-4467-9C10-C78B641E01FC}" srcOrd="0" destOrd="0" presId="urn:microsoft.com/office/officeart/2009/layout/CircleArrowProcess"/>
    <dgm:cxn modelId="{41583692-0C12-4153-9687-5C49207CB43F}" type="presParOf" srcId="{BA4F230C-EE51-452B-A381-C335BFE3292D}" destId="{BF9CDE11-3E90-4970-AF6D-3D4CDCA2345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09AE2E-2EBB-446A-B320-B6DFC07F12A5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7928A02B-8834-43EE-8E79-6BC6518CC86D}">
      <dgm:prSet phldrT="[Testo]"/>
      <dgm:spPr>
        <a:xfrm>
          <a:off x="1666152" y="4282489"/>
          <a:ext cx="4186915" cy="1123055"/>
        </a:xfrm>
        <a:prstGeom prst="roundRect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ON LINE</a:t>
          </a:r>
        </a:p>
      </dgm:t>
    </dgm:pt>
    <dgm:pt modelId="{73DF2456-6858-4D31-90AE-2648FAB9348E}" type="parTrans" cxnId="{2D6D4EE0-65F0-4A48-99E1-49C1FD79E59F}">
      <dgm:prSet/>
      <dgm:spPr/>
      <dgm:t>
        <a:bodyPr/>
        <a:lstStyle/>
        <a:p>
          <a:endParaRPr lang="it-IT"/>
        </a:p>
      </dgm:t>
    </dgm:pt>
    <dgm:pt modelId="{46A28C13-34C1-4E80-BF51-6CFB8993AD58}" type="sibTrans" cxnId="{2D6D4EE0-65F0-4A48-99E1-49C1FD79E59F}">
      <dgm:prSet/>
      <dgm:spPr>
        <a:xfrm>
          <a:off x="505276" y="3182101"/>
          <a:ext cx="1941262" cy="1941134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it-IT"/>
        </a:p>
      </dgm:t>
    </dgm:pt>
    <dgm:pt modelId="{0568BE78-8DF9-4608-8380-10FC2A504DF3}">
      <dgm:prSet phldrT="[Testo]"/>
      <dgm:spPr>
        <a:xfrm>
          <a:off x="3435807" y="2085834"/>
          <a:ext cx="4186915" cy="1123055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ON THE JOB</a:t>
          </a:r>
        </a:p>
      </dgm:t>
    </dgm:pt>
    <dgm:pt modelId="{BBBAB36F-2472-4156-9BAC-7332E2E28E96}" type="parTrans" cxnId="{BAB55AB7-5C0B-47DB-85C5-D92C27597DAE}">
      <dgm:prSet/>
      <dgm:spPr/>
      <dgm:t>
        <a:bodyPr/>
        <a:lstStyle/>
        <a:p>
          <a:endParaRPr lang="it-IT"/>
        </a:p>
      </dgm:t>
    </dgm:pt>
    <dgm:pt modelId="{D58D68F2-B7C3-463C-982D-B8A6F28F014C}" type="sibTrans" cxnId="{BAB55AB7-5C0B-47DB-85C5-D92C27597DAE}">
      <dgm:prSet/>
      <dgm:spPr>
        <a:xfrm>
          <a:off x="2274932" y="985446"/>
          <a:ext cx="1941262" cy="1941134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50000" r="-50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it-IT"/>
        </a:p>
      </dgm:t>
    </dgm:pt>
    <dgm:pt modelId="{DEA6AB77-07D1-4F4C-943A-1E226DF0D76C}">
      <dgm:prSet phldrT="[Testo]"/>
      <dgm:spPr>
        <a:xfrm>
          <a:off x="3435807" y="2085834"/>
          <a:ext cx="4186915" cy="1123055"/>
        </a:xfrm>
        <a:solidFill>
          <a:srgbClr val="FF33C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PROJECT WORK</a:t>
          </a:r>
        </a:p>
      </dgm:t>
    </dgm:pt>
    <dgm:pt modelId="{3085C931-6C24-4AEC-802E-C662AB9B8D4D}" type="parTrans" cxnId="{B4DF4018-037E-4CB6-B7B4-6941EEE0A441}">
      <dgm:prSet/>
      <dgm:spPr/>
      <dgm:t>
        <a:bodyPr/>
        <a:lstStyle/>
        <a:p>
          <a:endParaRPr lang="it-IT"/>
        </a:p>
      </dgm:t>
    </dgm:pt>
    <dgm:pt modelId="{E9C68640-67C4-4F2E-A476-54864E7C6157}" type="sibTrans" cxnId="{B4DF4018-037E-4CB6-B7B4-6941EEE0A441}">
      <dgm:prSet/>
      <dgm:spPr>
        <a:blipFill rotWithShape="1">
          <a:blip xmlns:r="http://schemas.openxmlformats.org/officeDocument/2006/relationships" r:embed="rId3"/>
          <a:srcRect/>
          <a:stretch>
            <a:fillRect l="-60000" r="-60000"/>
          </a:stretch>
        </a:blipFill>
      </dgm:spPr>
      <dgm:t>
        <a:bodyPr/>
        <a:lstStyle/>
        <a:p>
          <a:endParaRPr lang="it-IT"/>
        </a:p>
      </dgm:t>
    </dgm:pt>
    <dgm:pt modelId="{07F66182-827A-4943-B4BB-A84372691030}">
      <dgm:prSet phldrT="[Testo]"/>
      <dgm:spPr>
        <a:xfrm>
          <a:off x="3435807" y="2085834"/>
          <a:ext cx="4186915" cy="1123055"/>
        </a:xfrm>
        <a:solidFill>
          <a:srgbClr val="92D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IFS</a:t>
          </a:r>
        </a:p>
      </dgm:t>
    </dgm:pt>
    <dgm:pt modelId="{41181245-7646-48AE-AEF8-0A1537449B3F}" type="parTrans" cxnId="{6F4BECB8-4E54-4989-9B89-5DE0AC301F70}">
      <dgm:prSet/>
      <dgm:spPr/>
      <dgm:t>
        <a:bodyPr/>
        <a:lstStyle/>
        <a:p>
          <a:endParaRPr lang="it-IT"/>
        </a:p>
      </dgm:t>
    </dgm:pt>
    <dgm:pt modelId="{3A788F07-4DEC-418E-A1B4-860AF2891588}" type="sibTrans" cxnId="{6F4BECB8-4E54-4989-9B89-5DE0AC301F70}">
      <dgm:prSet/>
      <dgm:spPr>
        <a:blipFill rotWithShape="1">
          <a:blip xmlns:r="http://schemas.openxmlformats.org/officeDocument/2006/relationships" r:embed="rId4"/>
          <a:srcRect/>
          <a:stretch>
            <a:fillRect l="-14000" r="-14000"/>
          </a:stretch>
        </a:blipFill>
      </dgm:spPr>
      <dgm:t>
        <a:bodyPr/>
        <a:lstStyle/>
        <a:p>
          <a:endParaRPr lang="it-IT"/>
        </a:p>
      </dgm:t>
    </dgm:pt>
    <dgm:pt modelId="{D980491E-65F9-4239-9E78-70B3D6CDED18}" type="pres">
      <dgm:prSet presAssocID="{1909AE2E-2EBB-446A-B320-B6DFC07F12A5}" presName="Name0" presStyleCnt="0">
        <dgm:presLayoutVars>
          <dgm:chMax val="7"/>
          <dgm:chPref val="7"/>
          <dgm:dir/>
        </dgm:presLayoutVars>
      </dgm:prSet>
      <dgm:spPr/>
    </dgm:pt>
    <dgm:pt modelId="{D54E75D3-2690-4912-BC8A-28C3AC77C946}" type="pres">
      <dgm:prSet presAssocID="{1909AE2E-2EBB-446A-B320-B6DFC07F12A5}" presName="dot1" presStyleLbl="alignNode1" presStyleIdx="0" presStyleCnt="13"/>
      <dgm:spPr>
        <a:xfrm>
          <a:off x="2858087" y="3064947"/>
          <a:ext cx="194126" cy="194126"/>
        </a:xfrm>
        <a:prstGeom prst="ellipse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CF6F326F-D4B3-4FA6-BB34-4B6D08F16E26}" type="pres">
      <dgm:prSet presAssocID="{1909AE2E-2EBB-446A-B320-B6DFC07F12A5}" presName="dot2" presStyleLbl="alignNode1" presStyleIdx="1" presStyleCnt="13"/>
      <dgm:spPr>
        <a:xfrm>
          <a:off x="2688032" y="3337468"/>
          <a:ext cx="194126" cy="194126"/>
        </a:xfrm>
        <a:prstGeom prst="ellipse">
          <a:avLst/>
        </a:prstGeom>
        <a:solidFill>
          <a:srgbClr val="FF33CC"/>
        </a:solidFill>
        <a:ln w="12700" cap="flat" cmpd="sng" algn="ctr">
          <a:solidFill>
            <a:srgbClr val="A5A5A5">
              <a:hueOff val="301178"/>
              <a:satOff val="11111"/>
              <a:lumOff val="-1634"/>
              <a:alphaOff val="0"/>
            </a:srgbClr>
          </a:solidFill>
          <a:prstDash val="solid"/>
          <a:miter lim="800000"/>
        </a:ln>
        <a:effectLst/>
      </dgm:spPr>
    </dgm:pt>
    <dgm:pt modelId="{DC1C5136-A777-4186-88CB-9067D4CDEB24}" type="pres">
      <dgm:prSet presAssocID="{1909AE2E-2EBB-446A-B320-B6DFC07F12A5}" presName="dot3" presStyleLbl="alignNode1" presStyleIdx="2" presStyleCnt="13"/>
      <dgm:spPr>
        <a:xfrm>
          <a:off x="2485364" y="3573413"/>
          <a:ext cx="194126" cy="194126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rgbClr val="A5A5A5">
              <a:hueOff val="602355"/>
              <a:satOff val="22222"/>
              <a:lumOff val="-3268"/>
              <a:alphaOff val="0"/>
            </a:srgbClr>
          </a:solidFill>
          <a:prstDash val="solid"/>
          <a:miter lim="800000"/>
        </a:ln>
        <a:effectLst/>
      </dgm:spPr>
    </dgm:pt>
    <dgm:pt modelId="{85264C36-84B3-4769-92D7-FFF89678962A}" type="pres">
      <dgm:prSet presAssocID="{1909AE2E-2EBB-446A-B320-B6DFC07F12A5}" presName="dot4" presStyleLbl="alignNode1" presStyleIdx="3" presStyleCnt="13"/>
      <dgm:spPr>
        <a:solidFill>
          <a:srgbClr val="FFC000"/>
        </a:solidFill>
      </dgm:spPr>
    </dgm:pt>
    <dgm:pt modelId="{5E742956-5970-49AA-9E29-0FBE5DEA09D3}" type="pres">
      <dgm:prSet presAssocID="{1909AE2E-2EBB-446A-B320-B6DFC07F12A5}" presName="dot5" presStyleLbl="alignNode1" presStyleIdx="4" presStyleCnt="13"/>
      <dgm:spPr>
        <a:solidFill>
          <a:srgbClr val="00B050"/>
        </a:solidFill>
      </dgm:spPr>
    </dgm:pt>
    <dgm:pt modelId="{8552D9C3-BB28-426E-A9FD-CDDA3A7DCAFE}" type="pres">
      <dgm:prSet presAssocID="{1909AE2E-2EBB-446A-B320-B6DFC07F12A5}" presName="dot6" presStyleLbl="alignNode1" presStyleIdx="5" presStyleCnt="13"/>
      <dgm:spPr>
        <a:solidFill>
          <a:srgbClr val="FF0000"/>
        </a:solidFill>
      </dgm:spPr>
    </dgm:pt>
    <dgm:pt modelId="{EF9B2CDD-255B-463B-B718-7214CF60DD01}" type="pres">
      <dgm:prSet presAssocID="{1909AE2E-2EBB-446A-B320-B6DFC07F12A5}" presName="dotArrow1" presStyleLbl="alignNode1" presStyleIdx="6" presStyleCnt="13"/>
      <dgm:spPr>
        <a:xfrm>
          <a:off x="2727634" y="322219"/>
          <a:ext cx="194126" cy="194126"/>
        </a:xfrm>
        <a:prstGeom prst="ellipse">
          <a:avLst/>
        </a:prstGeom>
        <a:solidFill>
          <a:srgbClr val="4AC341"/>
        </a:solidFill>
        <a:ln w="12700" cap="flat" cmpd="sng" algn="ctr">
          <a:solidFill>
            <a:srgbClr val="A5A5A5">
              <a:hueOff val="903533"/>
              <a:satOff val="33333"/>
              <a:lumOff val="-4902"/>
              <a:alphaOff val="0"/>
            </a:srgbClr>
          </a:solidFill>
          <a:prstDash val="solid"/>
          <a:miter lim="800000"/>
        </a:ln>
        <a:effectLst/>
      </dgm:spPr>
    </dgm:pt>
    <dgm:pt modelId="{6CA9314B-0B0C-4488-B18A-63D5B3769800}" type="pres">
      <dgm:prSet presAssocID="{1909AE2E-2EBB-446A-B320-B6DFC07F12A5}" presName="dotArrow2" presStyleLbl="alignNode1" presStyleIdx="7" presStyleCnt="13"/>
      <dgm:spPr>
        <a:xfrm>
          <a:off x="2986987" y="167670"/>
          <a:ext cx="194126" cy="194126"/>
        </a:xfrm>
        <a:prstGeom prst="ellipse">
          <a:avLst/>
        </a:prstGeom>
        <a:solidFill>
          <a:srgbClr val="0033CC"/>
        </a:solidFill>
        <a:ln w="12700" cap="flat" cmpd="sng" algn="ctr">
          <a:solidFill>
            <a:srgbClr val="A5A5A5">
              <a:hueOff val="1204711"/>
              <a:satOff val="44444"/>
              <a:lumOff val="-6536"/>
              <a:alphaOff val="0"/>
            </a:srgbClr>
          </a:solidFill>
          <a:prstDash val="solid"/>
          <a:miter lim="800000"/>
        </a:ln>
        <a:effectLst/>
      </dgm:spPr>
    </dgm:pt>
    <dgm:pt modelId="{01B6772F-2016-4E69-95FA-DB02B2801BE2}" type="pres">
      <dgm:prSet presAssocID="{1909AE2E-2EBB-446A-B320-B6DFC07F12A5}" presName="dotArrow3" presStyleLbl="alignNode1" presStyleIdx="8" presStyleCnt="13" custScaleX="121000"/>
      <dgm:spPr>
        <a:xfrm>
          <a:off x="3245563" y="13121"/>
          <a:ext cx="194126" cy="194126"/>
        </a:xfrm>
        <a:prstGeom prst="ellipse">
          <a:avLst/>
        </a:prstGeom>
        <a:solidFill>
          <a:srgbClr val="FF33CC"/>
        </a:solidFill>
        <a:ln w="12700" cap="flat" cmpd="sng" algn="ctr">
          <a:solidFill>
            <a:srgbClr val="A5A5A5">
              <a:hueOff val="1505888"/>
              <a:satOff val="55556"/>
              <a:lumOff val="-8170"/>
              <a:alphaOff val="0"/>
            </a:srgbClr>
          </a:solidFill>
          <a:prstDash val="solid"/>
          <a:miter lim="800000"/>
        </a:ln>
        <a:effectLst/>
      </dgm:spPr>
    </dgm:pt>
    <dgm:pt modelId="{88336CD7-3D1B-4C8A-B193-A9DA313FA76B}" type="pres">
      <dgm:prSet presAssocID="{1909AE2E-2EBB-446A-B320-B6DFC07F12A5}" presName="dotArrow4" presStyleLbl="alignNode1" presStyleIdx="9" presStyleCnt="13"/>
      <dgm:spPr>
        <a:xfrm>
          <a:off x="3504139" y="167670"/>
          <a:ext cx="194126" cy="194126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rgbClr val="A5A5A5">
              <a:hueOff val="1807066"/>
              <a:satOff val="66667"/>
              <a:lumOff val="-9804"/>
              <a:alphaOff val="0"/>
            </a:srgbClr>
          </a:solidFill>
          <a:prstDash val="solid"/>
          <a:miter lim="800000"/>
        </a:ln>
        <a:effectLst/>
      </dgm:spPr>
    </dgm:pt>
    <dgm:pt modelId="{5D52A4A5-5763-4C75-BF17-3CEFAC5B05AD}" type="pres">
      <dgm:prSet presAssocID="{1909AE2E-2EBB-446A-B320-B6DFC07F12A5}" presName="dotArrow5" presStyleLbl="alignNode1" presStyleIdx="10" presStyleCnt="13"/>
      <dgm:spPr>
        <a:xfrm>
          <a:off x="3763492" y="322219"/>
          <a:ext cx="194126" cy="194126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rgbClr val="A5A5A5">
              <a:hueOff val="2108244"/>
              <a:satOff val="77778"/>
              <a:lumOff val="-11438"/>
              <a:alphaOff val="0"/>
            </a:srgbClr>
          </a:solidFill>
          <a:prstDash val="solid"/>
          <a:miter lim="800000"/>
        </a:ln>
        <a:effectLst/>
      </dgm:spPr>
    </dgm:pt>
    <dgm:pt modelId="{9783EF3E-ED0B-4CDB-97F0-9292F27C1E60}" type="pres">
      <dgm:prSet presAssocID="{1909AE2E-2EBB-446A-B320-B6DFC07F12A5}" presName="dotArrow6" presStyleLbl="alignNode1" presStyleIdx="11" presStyleCnt="13" custAng="0"/>
      <dgm:spPr>
        <a:xfrm>
          <a:off x="3245563" y="339219"/>
          <a:ext cx="194126" cy="194126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rgbClr val="A5A5A5">
              <a:hueOff val="2409421"/>
              <a:satOff val="88889"/>
              <a:lumOff val="-13072"/>
              <a:alphaOff val="0"/>
            </a:srgbClr>
          </a:solidFill>
          <a:prstDash val="solid"/>
          <a:miter lim="800000"/>
        </a:ln>
        <a:effectLst/>
      </dgm:spPr>
    </dgm:pt>
    <dgm:pt modelId="{9684C8AA-3FF2-4A70-ADB1-273E78C73698}" type="pres">
      <dgm:prSet presAssocID="{1909AE2E-2EBB-446A-B320-B6DFC07F12A5}" presName="dotArrow7" presStyleLbl="alignNode1" presStyleIdx="12" presStyleCnt="13" custAng="0"/>
      <dgm:spPr>
        <a:xfrm>
          <a:off x="3245563" y="665318"/>
          <a:ext cx="194126" cy="194126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rgbClr val="A5A5A5">
              <a:hueOff val="2710599"/>
              <a:satOff val="100000"/>
              <a:lumOff val="-14706"/>
              <a:alphaOff val="0"/>
            </a:srgbClr>
          </a:solidFill>
          <a:prstDash val="solid"/>
          <a:miter lim="800000"/>
        </a:ln>
        <a:effectLst/>
      </dgm:spPr>
    </dgm:pt>
    <dgm:pt modelId="{A58F3177-1825-49BA-B925-0CC7EF12AADB}" type="pres">
      <dgm:prSet presAssocID="{7928A02B-8834-43EE-8E79-6BC6518CC86D}" presName="parTx1" presStyleLbl="node1" presStyleIdx="0" presStyleCnt="4"/>
      <dgm:spPr/>
    </dgm:pt>
    <dgm:pt modelId="{7A422389-0A76-4999-96A9-AE13EE66174C}" type="pres">
      <dgm:prSet presAssocID="{46A28C13-34C1-4E80-BF51-6CFB8993AD58}" presName="picture1" presStyleCnt="0"/>
      <dgm:spPr/>
    </dgm:pt>
    <dgm:pt modelId="{9ED92C90-D7E4-4488-B521-1C7706CF73FF}" type="pres">
      <dgm:prSet presAssocID="{46A28C13-34C1-4E80-BF51-6CFB8993AD58}" presName="imageRepeatNode" presStyleLbl="fgImgPlace1" presStyleIdx="0" presStyleCnt="4"/>
      <dgm:spPr/>
    </dgm:pt>
    <dgm:pt modelId="{1CD1BB67-FBDA-44D6-90D6-83CAACE648BD}" type="pres">
      <dgm:prSet presAssocID="{0568BE78-8DF9-4608-8380-10FC2A504DF3}" presName="parTx2" presStyleLbl="node1" presStyleIdx="1" presStyleCnt="4" custLinFactNeighborX="986" custLinFactNeighborY="-2451"/>
      <dgm:spPr/>
    </dgm:pt>
    <dgm:pt modelId="{1AEE6E59-320C-4367-9A8C-CF16CD4893CE}" type="pres">
      <dgm:prSet presAssocID="{D58D68F2-B7C3-463C-982D-B8A6F28F014C}" presName="picture2" presStyleCnt="0"/>
      <dgm:spPr/>
    </dgm:pt>
    <dgm:pt modelId="{7FD4A544-1DC4-4F08-82B8-F8668CCAD79C}" type="pres">
      <dgm:prSet presAssocID="{D58D68F2-B7C3-463C-982D-B8A6F28F014C}" presName="imageRepeatNode" presStyleLbl="fgImgPlace1" presStyleIdx="1" presStyleCnt="4" custLinFactNeighborX="481" custLinFactNeighborY="2403"/>
      <dgm:spPr/>
    </dgm:pt>
    <dgm:pt modelId="{29CE9DA3-ED92-43FD-BE7B-B4B3D419034E}" type="pres">
      <dgm:prSet presAssocID="{DEA6AB77-07D1-4F4C-943A-1E226DF0D76C}" presName="parTx3" presStyleLbl="node1" presStyleIdx="2" presStyleCnt="4"/>
      <dgm:spPr>
        <a:prstGeom prst="roundRect">
          <a:avLst/>
        </a:prstGeom>
      </dgm:spPr>
    </dgm:pt>
    <dgm:pt modelId="{D9895D37-000D-4302-A8F8-BFCF7D86D99D}" type="pres">
      <dgm:prSet presAssocID="{E9C68640-67C4-4F2E-A476-54864E7C6157}" presName="picture3" presStyleCnt="0"/>
      <dgm:spPr/>
    </dgm:pt>
    <dgm:pt modelId="{066BA4E8-F0F1-4603-AD36-592860FD7640}" type="pres">
      <dgm:prSet presAssocID="{E9C68640-67C4-4F2E-A476-54864E7C6157}" presName="imageRepeatNode" presStyleLbl="fgImgPlace1" presStyleIdx="2" presStyleCnt="4"/>
      <dgm:spPr/>
    </dgm:pt>
    <dgm:pt modelId="{D8FA3012-1C6E-420B-87FD-25F8797AC416}" type="pres">
      <dgm:prSet presAssocID="{07F66182-827A-4943-B4BB-A84372691030}" presName="parTx4" presStyleLbl="node1" presStyleIdx="3" presStyleCnt="4"/>
      <dgm:spPr/>
    </dgm:pt>
    <dgm:pt modelId="{9A6FC26B-76A8-4CB3-9C3A-64766974E9AD}" type="pres">
      <dgm:prSet presAssocID="{3A788F07-4DEC-418E-A1B4-860AF2891588}" presName="picture4" presStyleCnt="0"/>
      <dgm:spPr/>
    </dgm:pt>
    <dgm:pt modelId="{C754141D-56BB-4961-8EEB-97AF6557F5DF}" type="pres">
      <dgm:prSet presAssocID="{3A788F07-4DEC-418E-A1B4-860AF2891588}" presName="imageRepeatNode" presStyleLbl="fgImgPlace1" presStyleIdx="3" presStyleCnt="4"/>
      <dgm:spPr/>
    </dgm:pt>
  </dgm:ptLst>
  <dgm:cxnLst>
    <dgm:cxn modelId="{2CFB4D06-8CA5-4135-9E24-B97E38A11A45}" type="presOf" srcId="{07F66182-827A-4943-B4BB-A84372691030}" destId="{D8FA3012-1C6E-420B-87FD-25F8797AC416}" srcOrd="0" destOrd="0" presId="urn:microsoft.com/office/officeart/2008/layout/AscendingPictureAccentProcess"/>
    <dgm:cxn modelId="{8A39CC10-CB3B-4185-B7BD-FAB9E9E8F4B2}" type="presOf" srcId="{1909AE2E-2EBB-446A-B320-B6DFC07F12A5}" destId="{D980491E-65F9-4239-9E78-70B3D6CDED18}" srcOrd="0" destOrd="0" presId="urn:microsoft.com/office/officeart/2008/layout/AscendingPictureAccentProcess"/>
    <dgm:cxn modelId="{B4DF4018-037E-4CB6-B7B4-6941EEE0A441}" srcId="{1909AE2E-2EBB-446A-B320-B6DFC07F12A5}" destId="{DEA6AB77-07D1-4F4C-943A-1E226DF0D76C}" srcOrd="2" destOrd="0" parTransId="{3085C931-6C24-4AEC-802E-C662AB9B8D4D}" sibTransId="{E9C68640-67C4-4F2E-A476-54864E7C6157}"/>
    <dgm:cxn modelId="{A00AB324-AB85-4167-BA54-DE6D5407429E}" type="presOf" srcId="{D58D68F2-B7C3-463C-982D-B8A6F28F014C}" destId="{7FD4A544-1DC4-4F08-82B8-F8668CCAD79C}" srcOrd="0" destOrd="0" presId="urn:microsoft.com/office/officeart/2008/layout/AscendingPictureAccentProcess"/>
    <dgm:cxn modelId="{34FDBA6D-8FFC-4861-AC7C-6B5D6D0D5F9A}" type="presOf" srcId="{46A28C13-34C1-4E80-BF51-6CFB8993AD58}" destId="{9ED92C90-D7E4-4488-B521-1C7706CF73FF}" srcOrd="0" destOrd="0" presId="urn:microsoft.com/office/officeart/2008/layout/AscendingPictureAccentProcess"/>
    <dgm:cxn modelId="{5A0FBB51-5A6D-48C7-A6B1-7DE9F635A3B9}" type="presOf" srcId="{0568BE78-8DF9-4608-8380-10FC2A504DF3}" destId="{1CD1BB67-FBDA-44D6-90D6-83CAACE648BD}" srcOrd="0" destOrd="0" presId="urn:microsoft.com/office/officeart/2008/layout/AscendingPictureAccentProcess"/>
    <dgm:cxn modelId="{DF490A7E-0D08-4614-BE12-7B129F95D5F9}" type="presOf" srcId="{E9C68640-67C4-4F2E-A476-54864E7C6157}" destId="{066BA4E8-F0F1-4603-AD36-592860FD7640}" srcOrd="0" destOrd="0" presId="urn:microsoft.com/office/officeart/2008/layout/AscendingPictureAccentProcess"/>
    <dgm:cxn modelId="{C04BFEA3-9F5A-4714-B882-DB70084028E9}" type="presOf" srcId="{7928A02B-8834-43EE-8E79-6BC6518CC86D}" destId="{A58F3177-1825-49BA-B925-0CC7EF12AADB}" srcOrd="0" destOrd="0" presId="urn:microsoft.com/office/officeart/2008/layout/AscendingPictureAccentProcess"/>
    <dgm:cxn modelId="{6ADC4CA9-38A5-4D39-B20A-A9AD2F02A963}" type="presOf" srcId="{DEA6AB77-07D1-4F4C-943A-1E226DF0D76C}" destId="{29CE9DA3-ED92-43FD-BE7B-B4B3D419034E}" srcOrd="0" destOrd="0" presId="urn:microsoft.com/office/officeart/2008/layout/AscendingPictureAccentProcess"/>
    <dgm:cxn modelId="{BAB55AB7-5C0B-47DB-85C5-D92C27597DAE}" srcId="{1909AE2E-2EBB-446A-B320-B6DFC07F12A5}" destId="{0568BE78-8DF9-4608-8380-10FC2A504DF3}" srcOrd="1" destOrd="0" parTransId="{BBBAB36F-2472-4156-9BAC-7332E2E28E96}" sibTransId="{D58D68F2-B7C3-463C-982D-B8A6F28F014C}"/>
    <dgm:cxn modelId="{6F4BECB8-4E54-4989-9B89-5DE0AC301F70}" srcId="{1909AE2E-2EBB-446A-B320-B6DFC07F12A5}" destId="{07F66182-827A-4943-B4BB-A84372691030}" srcOrd="3" destOrd="0" parTransId="{41181245-7646-48AE-AEF8-0A1537449B3F}" sibTransId="{3A788F07-4DEC-418E-A1B4-860AF2891588}"/>
    <dgm:cxn modelId="{2D6D4EE0-65F0-4A48-99E1-49C1FD79E59F}" srcId="{1909AE2E-2EBB-446A-B320-B6DFC07F12A5}" destId="{7928A02B-8834-43EE-8E79-6BC6518CC86D}" srcOrd="0" destOrd="0" parTransId="{73DF2456-6858-4D31-90AE-2648FAB9348E}" sibTransId="{46A28C13-34C1-4E80-BF51-6CFB8993AD58}"/>
    <dgm:cxn modelId="{E5DD72E9-167A-4071-9F96-798261CBE687}" type="presOf" srcId="{3A788F07-4DEC-418E-A1B4-860AF2891588}" destId="{C754141D-56BB-4961-8EEB-97AF6557F5DF}" srcOrd="0" destOrd="0" presId="urn:microsoft.com/office/officeart/2008/layout/AscendingPictureAccentProcess"/>
    <dgm:cxn modelId="{4B4CBBFC-813D-49FC-BE0D-A1BB03306284}" type="presParOf" srcId="{D980491E-65F9-4239-9E78-70B3D6CDED18}" destId="{D54E75D3-2690-4912-BC8A-28C3AC77C946}" srcOrd="0" destOrd="0" presId="urn:microsoft.com/office/officeart/2008/layout/AscendingPictureAccentProcess"/>
    <dgm:cxn modelId="{D8349D76-D791-4936-BE63-4C78BF0DB976}" type="presParOf" srcId="{D980491E-65F9-4239-9E78-70B3D6CDED18}" destId="{CF6F326F-D4B3-4FA6-BB34-4B6D08F16E26}" srcOrd="1" destOrd="0" presId="urn:microsoft.com/office/officeart/2008/layout/AscendingPictureAccentProcess"/>
    <dgm:cxn modelId="{CC68A47A-91DF-4055-9CD8-9900B33C9015}" type="presParOf" srcId="{D980491E-65F9-4239-9E78-70B3D6CDED18}" destId="{DC1C5136-A777-4186-88CB-9067D4CDEB24}" srcOrd="2" destOrd="0" presId="urn:microsoft.com/office/officeart/2008/layout/AscendingPictureAccentProcess"/>
    <dgm:cxn modelId="{3FA53F7B-38DE-4394-A4D8-C75DA1807132}" type="presParOf" srcId="{D980491E-65F9-4239-9E78-70B3D6CDED18}" destId="{85264C36-84B3-4769-92D7-FFF89678962A}" srcOrd="3" destOrd="0" presId="urn:microsoft.com/office/officeart/2008/layout/AscendingPictureAccentProcess"/>
    <dgm:cxn modelId="{550CC472-2582-42E8-A9BD-65F75157472F}" type="presParOf" srcId="{D980491E-65F9-4239-9E78-70B3D6CDED18}" destId="{5E742956-5970-49AA-9E29-0FBE5DEA09D3}" srcOrd="4" destOrd="0" presId="urn:microsoft.com/office/officeart/2008/layout/AscendingPictureAccentProcess"/>
    <dgm:cxn modelId="{37BC9362-2EC4-46E4-9726-F3753A6D2B05}" type="presParOf" srcId="{D980491E-65F9-4239-9E78-70B3D6CDED18}" destId="{8552D9C3-BB28-426E-A9FD-CDDA3A7DCAFE}" srcOrd="5" destOrd="0" presId="urn:microsoft.com/office/officeart/2008/layout/AscendingPictureAccentProcess"/>
    <dgm:cxn modelId="{2AF1FCD4-18DE-4CBC-AD07-658634C14707}" type="presParOf" srcId="{D980491E-65F9-4239-9E78-70B3D6CDED18}" destId="{EF9B2CDD-255B-463B-B718-7214CF60DD01}" srcOrd="6" destOrd="0" presId="urn:microsoft.com/office/officeart/2008/layout/AscendingPictureAccentProcess"/>
    <dgm:cxn modelId="{670D3AC6-F120-4B84-B135-29D80D383039}" type="presParOf" srcId="{D980491E-65F9-4239-9E78-70B3D6CDED18}" destId="{6CA9314B-0B0C-4488-B18A-63D5B3769800}" srcOrd="7" destOrd="0" presId="urn:microsoft.com/office/officeart/2008/layout/AscendingPictureAccentProcess"/>
    <dgm:cxn modelId="{3342F940-5342-4A7B-94E4-A545D8BD4361}" type="presParOf" srcId="{D980491E-65F9-4239-9E78-70B3D6CDED18}" destId="{01B6772F-2016-4E69-95FA-DB02B2801BE2}" srcOrd="8" destOrd="0" presId="urn:microsoft.com/office/officeart/2008/layout/AscendingPictureAccentProcess"/>
    <dgm:cxn modelId="{01666553-3834-450E-9C75-511857FA4166}" type="presParOf" srcId="{D980491E-65F9-4239-9E78-70B3D6CDED18}" destId="{88336CD7-3D1B-4C8A-B193-A9DA313FA76B}" srcOrd="9" destOrd="0" presId="urn:microsoft.com/office/officeart/2008/layout/AscendingPictureAccentProcess"/>
    <dgm:cxn modelId="{DF3EAD26-8F78-4BA2-A04B-C9EEA4DA9DE7}" type="presParOf" srcId="{D980491E-65F9-4239-9E78-70B3D6CDED18}" destId="{5D52A4A5-5763-4C75-BF17-3CEFAC5B05AD}" srcOrd="10" destOrd="0" presId="urn:microsoft.com/office/officeart/2008/layout/AscendingPictureAccentProcess"/>
    <dgm:cxn modelId="{B187AF0A-52BD-4169-B5B1-C7ADAA9FF662}" type="presParOf" srcId="{D980491E-65F9-4239-9E78-70B3D6CDED18}" destId="{9783EF3E-ED0B-4CDB-97F0-9292F27C1E60}" srcOrd="11" destOrd="0" presId="urn:microsoft.com/office/officeart/2008/layout/AscendingPictureAccentProcess"/>
    <dgm:cxn modelId="{61B38234-6811-4C54-A32C-BAC1EC649C70}" type="presParOf" srcId="{D980491E-65F9-4239-9E78-70B3D6CDED18}" destId="{9684C8AA-3FF2-4A70-ADB1-273E78C73698}" srcOrd="12" destOrd="0" presId="urn:microsoft.com/office/officeart/2008/layout/AscendingPictureAccentProcess"/>
    <dgm:cxn modelId="{7714EA3A-5C04-46EE-AC4C-DEB7BF8D4478}" type="presParOf" srcId="{D980491E-65F9-4239-9E78-70B3D6CDED18}" destId="{A58F3177-1825-49BA-B925-0CC7EF12AADB}" srcOrd="13" destOrd="0" presId="urn:microsoft.com/office/officeart/2008/layout/AscendingPictureAccentProcess"/>
    <dgm:cxn modelId="{3CD45533-9E4C-4274-A15C-F80148025502}" type="presParOf" srcId="{D980491E-65F9-4239-9E78-70B3D6CDED18}" destId="{7A422389-0A76-4999-96A9-AE13EE66174C}" srcOrd="14" destOrd="0" presId="urn:microsoft.com/office/officeart/2008/layout/AscendingPictureAccentProcess"/>
    <dgm:cxn modelId="{14FABAA1-1863-487A-93AF-AAA0A99783E9}" type="presParOf" srcId="{7A422389-0A76-4999-96A9-AE13EE66174C}" destId="{9ED92C90-D7E4-4488-B521-1C7706CF73FF}" srcOrd="0" destOrd="0" presId="urn:microsoft.com/office/officeart/2008/layout/AscendingPictureAccentProcess"/>
    <dgm:cxn modelId="{45E74097-ABF8-4C3B-B9E9-90AE592FFFB1}" type="presParOf" srcId="{D980491E-65F9-4239-9E78-70B3D6CDED18}" destId="{1CD1BB67-FBDA-44D6-90D6-83CAACE648BD}" srcOrd="15" destOrd="0" presId="urn:microsoft.com/office/officeart/2008/layout/AscendingPictureAccentProcess"/>
    <dgm:cxn modelId="{4D4C49E9-8370-4F4C-AAB6-C2E1B2BFF4D6}" type="presParOf" srcId="{D980491E-65F9-4239-9E78-70B3D6CDED18}" destId="{1AEE6E59-320C-4367-9A8C-CF16CD4893CE}" srcOrd="16" destOrd="0" presId="urn:microsoft.com/office/officeart/2008/layout/AscendingPictureAccentProcess"/>
    <dgm:cxn modelId="{0F40796C-560C-4FAA-850F-5B535E4ED582}" type="presParOf" srcId="{1AEE6E59-320C-4367-9A8C-CF16CD4893CE}" destId="{7FD4A544-1DC4-4F08-82B8-F8668CCAD79C}" srcOrd="0" destOrd="0" presId="urn:microsoft.com/office/officeart/2008/layout/AscendingPictureAccentProcess"/>
    <dgm:cxn modelId="{48C7FB09-9616-4143-9D70-762F138347AA}" type="presParOf" srcId="{D980491E-65F9-4239-9E78-70B3D6CDED18}" destId="{29CE9DA3-ED92-43FD-BE7B-B4B3D419034E}" srcOrd="17" destOrd="0" presId="urn:microsoft.com/office/officeart/2008/layout/AscendingPictureAccentProcess"/>
    <dgm:cxn modelId="{D5965014-BE25-476B-BBDB-6DFC78DD5DD3}" type="presParOf" srcId="{D980491E-65F9-4239-9E78-70B3D6CDED18}" destId="{D9895D37-000D-4302-A8F8-BFCF7D86D99D}" srcOrd="18" destOrd="0" presId="urn:microsoft.com/office/officeart/2008/layout/AscendingPictureAccentProcess"/>
    <dgm:cxn modelId="{C793F256-49C2-4EB9-B38D-C1219DD90E33}" type="presParOf" srcId="{D9895D37-000D-4302-A8F8-BFCF7D86D99D}" destId="{066BA4E8-F0F1-4603-AD36-592860FD7640}" srcOrd="0" destOrd="0" presId="urn:microsoft.com/office/officeart/2008/layout/AscendingPictureAccentProcess"/>
    <dgm:cxn modelId="{9E9BA7B3-CE22-4F99-8AA3-FF9B4724A896}" type="presParOf" srcId="{D980491E-65F9-4239-9E78-70B3D6CDED18}" destId="{D8FA3012-1C6E-420B-87FD-25F8797AC416}" srcOrd="19" destOrd="0" presId="urn:microsoft.com/office/officeart/2008/layout/AscendingPictureAccentProcess"/>
    <dgm:cxn modelId="{271F9992-03B4-4C40-A6F0-1E0C94C33AB5}" type="presParOf" srcId="{D980491E-65F9-4239-9E78-70B3D6CDED18}" destId="{9A6FC26B-76A8-4CB3-9C3A-64766974E9AD}" srcOrd="20" destOrd="0" presId="urn:microsoft.com/office/officeart/2008/layout/AscendingPictureAccentProcess"/>
    <dgm:cxn modelId="{3250FDAC-4E68-4C45-A44D-AF2604A993AE}" type="presParOf" srcId="{9A6FC26B-76A8-4CB3-9C3A-64766974E9AD}" destId="{C754141D-56BB-4961-8EEB-97AF6557F5DF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8F5C83-8CCB-47F8-A2AA-937512A09B8B}" type="doc">
      <dgm:prSet loTypeId="urn:microsoft.com/office/officeart/2005/8/layout/pyramid2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it-IT"/>
        </a:p>
      </dgm:t>
    </dgm:pt>
    <dgm:pt modelId="{F176B712-428D-436A-A867-AE2F5AD1A6D1}">
      <dgm:prSet phldrT="[Testo]"/>
      <dgm:spPr>
        <a:xfrm>
          <a:off x="3657599" y="542395"/>
          <a:ext cx="3522133" cy="963083"/>
        </a:xfrm>
        <a:prstGeom prst="round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/>
              <a:ea typeface="+mn-ea"/>
              <a:cs typeface="+mn-cs"/>
            </a:rPr>
            <a:t>PROGETTO</a:t>
          </a:r>
        </a:p>
      </dgm:t>
    </dgm:pt>
    <dgm:pt modelId="{078B6EA1-1E0E-48BC-8C1B-5F994A646ED1}" type="parTrans" cxnId="{6DDA58E6-F3AB-4943-9281-7CE45103F8BC}">
      <dgm:prSet/>
      <dgm:spPr/>
      <dgm:t>
        <a:bodyPr/>
        <a:lstStyle/>
        <a:p>
          <a:endParaRPr lang="it-IT"/>
        </a:p>
      </dgm:t>
    </dgm:pt>
    <dgm:pt modelId="{94017E20-F9C7-4F81-A742-9D08765292A5}" type="sibTrans" cxnId="{6DDA58E6-F3AB-4943-9281-7CE45103F8BC}">
      <dgm:prSet/>
      <dgm:spPr/>
      <dgm:t>
        <a:bodyPr/>
        <a:lstStyle/>
        <a:p>
          <a:endParaRPr lang="it-IT"/>
        </a:p>
      </dgm:t>
    </dgm:pt>
    <dgm:pt modelId="{39552FB2-4342-4451-B13C-B121C4CD2D49}">
      <dgm:prSet phldrT="[Testo]" custT="1"/>
      <dgm:spPr>
        <a:xfrm>
          <a:off x="3657599" y="1625864"/>
          <a:ext cx="3522133" cy="963083"/>
        </a:xfrm>
        <a:prstGeom prst="round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3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3200" b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/>
              <a:ea typeface="+mn-ea"/>
              <a:cs typeface="+mn-cs"/>
            </a:rPr>
            <a:t>PATTO FORMATIVO</a:t>
          </a:r>
        </a:p>
        <a:p>
          <a:pPr marL="0" lvl="0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6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 </a:t>
          </a:r>
        </a:p>
      </dgm:t>
    </dgm:pt>
    <dgm:pt modelId="{4B2AF6FB-EBC6-4549-B9E4-998E4707D186}" type="parTrans" cxnId="{646A28AE-CA1C-457B-A2AE-38FEA64C691F}">
      <dgm:prSet/>
      <dgm:spPr/>
      <dgm:t>
        <a:bodyPr/>
        <a:lstStyle/>
        <a:p>
          <a:endParaRPr lang="it-IT"/>
        </a:p>
      </dgm:t>
    </dgm:pt>
    <dgm:pt modelId="{42BB5A26-43AE-44B5-8DA2-AD2DDEF217EE}" type="sibTrans" cxnId="{646A28AE-CA1C-457B-A2AE-38FEA64C691F}">
      <dgm:prSet/>
      <dgm:spPr/>
      <dgm:t>
        <a:bodyPr/>
        <a:lstStyle/>
        <a:p>
          <a:endParaRPr lang="it-IT"/>
        </a:p>
      </dgm:t>
    </dgm:pt>
    <dgm:pt modelId="{2F77CEFA-F70B-4EA5-A70B-96801248C37B}">
      <dgm:prSet phldrT="[Testo]" custT="1"/>
      <dgm:spPr>
        <a:xfrm>
          <a:off x="3657599" y="2709333"/>
          <a:ext cx="3522133" cy="963083"/>
        </a:xfrm>
        <a:prstGeom prst="round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/>
              <a:ea typeface="+mn-ea"/>
              <a:cs typeface="+mn-cs"/>
            </a:rPr>
            <a:t>CONVENZIONE</a:t>
          </a:r>
        </a:p>
      </dgm:t>
    </dgm:pt>
    <dgm:pt modelId="{7AD54DEB-CBE0-47C2-BC24-68D286087A7F}" type="parTrans" cxnId="{A81F5714-000F-4ADA-96C5-15574729D0A4}">
      <dgm:prSet/>
      <dgm:spPr/>
      <dgm:t>
        <a:bodyPr/>
        <a:lstStyle/>
        <a:p>
          <a:endParaRPr lang="it-IT"/>
        </a:p>
      </dgm:t>
    </dgm:pt>
    <dgm:pt modelId="{2C66D2A3-8AA9-4C27-942C-95ADDA49E0AB}" type="sibTrans" cxnId="{A81F5714-000F-4ADA-96C5-15574729D0A4}">
      <dgm:prSet/>
      <dgm:spPr/>
      <dgm:t>
        <a:bodyPr/>
        <a:lstStyle/>
        <a:p>
          <a:endParaRPr lang="it-IT"/>
        </a:p>
      </dgm:t>
    </dgm:pt>
    <dgm:pt modelId="{DD24105F-8B14-461F-BE28-8821A6B7D887}">
      <dgm:prSet phldrT="[Testo]"/>
      <dgm:spPr>
        <a:xfrm>
          <a:off x="3657599" y="3792802"/>
          <a:ext cx="3522133" cy="963083"/>
        </a:xfrm>
        <a:prstGeom prst="round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/>
              <a:ea typeface="+mn-ea"/>
              <a:cs typeface="+mn-cs"/>
            </a:rPr>
            <a:t>PIANO INDIVIDUALE</a:t>
          </a:r>
        </a:p>
      </dgm:t>
    </dgm:pt>
    <dgm:pt modelId="{E918183A-762A-4740-B6BF-197F07867F2C}" type="parTrans" cxnId="{54B38E7C-9180-4D11-ACAD-864F0C83D336}">
      <dgm:prSet/>
      <dgm:spPr/>
      <dgm:t>
        <a:bodyPr/>
        <a:lstStyle/>
        <a:p>
          <a:endParaRPr lang="it-IT"/>
        </a:p>
      </dgm:t>
    </dgm:pt>
    <dgm:pt modelId="{F47274C1-3859-4C2A-AAE8-3E95DCD6792F}" type="sibTrans" cxnId="{54B38E7C-9180-4D11-ACAD-864F0C83D336}">
      <dgm:prSet/>
      <dgm:spPr/>
      <dgm:t>
        <a:bodyPr/>
        <a:lstStyle/>
        <a:p>
          <a:endParaRPr lang="it-IT"/>
        </a:p>
      </dgm:t>
    </dgm:pt>
    <dgm:pt modelId="{8EED7501-4595-49A8-8F52-E0EBE05BB37E}">
      <dgm:prSet phldrT="[Testo]"/>
      <dgm:spPr>
        <a:xfrm>
          <a:off x="3657599" y="542395"/>
          <a:ext cx="3522133" cy="963083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  <a:hlinkClick xmlns:r="http://schemas.openxmlformats.org/officeDocument/2006/relationships" r:id="rId1" action="ppaction://hlinkfile"/>
            </a:rPr>
            <a:t>PCTO</a:t>
          </a:r>
          <a:endParaRPr lang="it-IT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45F2AA75-DD4E-486D-B715-3E854FFF9F4F}" type="parTrans" cxnId="{B8936266-FAC0-454A-83D6-D27EB0B45E16}">
      <dgm:prSet/>
      <dgm:spPr/>
      <dgm:t>
        <a:bodyPr/>
        <a:lstStyle/>
        <a:p>
          <a:endParaRPr lang="it-IT"/>
        </a:p>
      </dgm:t>
    </dgm:pt>
    <dgm:pt modelId="{8E471F3E-886B-41A6-8A29-6BA8E1F8ACD0}" type="sibTrans" cxnId="{B8936266-FAC0-454A-83D6-D27EB0B45E16}">
      <dgm:prSet/>
      <dgm:spPr/>
      <dgm:t>
        <a:bodyPr/>
        <a:lstStyle/>
        <a:p>
          <a:endParaRPr lang="it-IT"/>
        </a:p>
      </dgm:t>
    </dgm:pt>
    <dgm:pt modelId="{2B4E82F7-3BA8-4E5A-8E72-9839053EB305}" type="pres">
      <dgm:prSet presAssocID="{9B8F5C83-8CCB-47F8-A2AA-937512A09B8B}" presName="compositeShape" presStyleCnt="0">
        <dgm:presLayoutVars>
          <dgm:dir/>
          <dgm:resizeHandles/>
        </dgm:presLayoutVars>
      </dgm:prSet>
      <dgm:spPr/>
    </dgm:pt>
    <dgm:pt modelId="{22075834-4915-479B-A8D1-C73948225B63}" type="pres">
      <dgm:prSet presAssocID="{9B8F5C83-8CCB-47F8-A2AA-937512A09B8B}" presName="pyramid" presStyleLbl="node1" presStyleIdx="0" presStyleCnt="1" custLinFactNeighborX="-140" custLinFactNeighborY="-844"/>
      <dgm:spPr>
        <a:xfrm>
          <a:off x="948266" y="0"/>
          <a:ext cx="5418667" cy="5418667"/>
        </a:xfrm>
        <a:prstGeom prst="triangle">
          <a:avLst/>
        </a:prstGeom>
        <a:solidFill>
          <a:srgbClr val="7030A0"/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69B51F1C-F61A-4230-A1F8-A2D877D9D41D}" type="pres">
      <dgm:prSet presAssocID="{9B8F5C83-8CCB-47F8-A2AA-937512A09B8B}" presName="theList" presStyleCnt="0"/>
      <dgm:spPr/>
    </dgm:pt>
    <dgm:pt modelId="{C691E463-0DE1-4A75-9C24-826F72742C8C}" type="pres">
      <dgm:prSet presAssocID="{F176B712-428D-436A-A867-AE2F5AD1A6D1}" presName="aNode" presStyleLbl="fgAcc1" presStyleIdx="0" presStyleCnt="5">
        <dgm:presLayoutVars>
          <dgm:bulletEnabled val="1"/>
        </dgm:presLayoutVars>
      </dgm:prSet>
      <dgm:spPr/>
    </dgm:pt>
    <dgm:pt modelId="{B69D3102-9BFB-41BA-9B5D-D10E080239CC}" type="pres">
      <dgm:prSet presAssocID="{F176B712-428D-436A-A867-AE2F5AD1A6D1}" presName="aSpace" presStyleCnt="0"/>
      <dgm:spPr/>
    </dgm:pt>
    <dgm:pt modelId="{DCF05B4A-CF5D-4385-83ED-E29C745ECDEA}" type="pres">
      <dgm:prSet presAssocID="{39552FB2-4342-4451-B13C-B121C4CD2D49}" presName="aNode" presStyleLbl="fgAcc1" presStyleIdx="1" presStyleCnt="5" custLinFactY="48819" custLinFactNeighborX="216" custLinFactNeighborY="100000">
        <dgm:presLayoutVars>
          <dgm:bulletEnabled val="1"/>
        </dgm:presLayoutVars>
      </dgm:prSet>
      <dgm:spPr/>
    </dgm:pt>
    <dgm:pt modelId="{75A32DC3-C974-412C-B840-D67A757F2742}" type="pres">
      <dgm:prSet presAssocID="{39552FB2-4342-4451-B13C-B121C4CD2D49}" presName="aSpace" presStyleCnt="0"/>
      <dgm:spPr/>
    </dgm:pt>
    <dgm:pt modelId="{9E6E336C-DA1A-4F4B-9F90-A4F37A23C315}" type="pres">
      <dgm:prSet presAssocID="{2F77CEFA-F70B-4EA5-A70B-96801248C37B}" presName="aNode" presStyleLbl="fgAcc1" presStyleIdx="2" presStyleCnt="5" custLinFactY="94313" custLinFactNeighborY="100000">
        <dgm:presLayoutVars>
          <dgm:bulletEnabled val="1"/>
        </dgm:presLayoutVars>
      </dgm:prSet>
      <dgm:spPr/>
    </dgm:pt>
    <dgm:pt modelId="{77F549E2-67E2-4C3B-A7B1-FCAFACDDCA55}" type="pres">
      <dgm:prSet presAssocID="{2F77CEFA-F70B-4EA5-A70B-96801248C37B}" presName="aSpace" presStyleCnt="0"/>
      <dgm:spPr/>
    </dgm:pt>
    <dgm:pt modelId="{5C3DC2ED-E1B9-4A9A-8CFC-447A6CD20086}" type="pres">
      <dgm:prSet presAssocID="{DD24105F-8B14-461F-BE28-8821A6B7D887}" presName="aNode" presStyleLbl="fgAcc1" presStyleIdx="3" presStyleCnt="5" custLinFactY="120385" custLinFactNeighborX="-1082" custLinFactNeighborY="200000">
        <dgm:presLayoutVars>
          <dgm:bulletEnabled val="1"/>
        </dgm:presLayoutVars>
      </dgm:prSet>
      <dgm:spPr/>
    </dgm:pt>
    <dgm:pt modelId="{A4A9CB5F-2949-41AF-A50D-2C49F9651179}" type="pres">
      <dgm:prSet presAssocID="{DD24105F-8B14-461F-BE28-8821A6B7D887}" presName="aSpace" presStyleCnt="0"/>
      <dgm:spPr/>
    </dgm:pt>
    <dgm:pt modelId="{D366B8A0-3C28-4728-948C-4E1C34461D9C}" type="pres">
      <dgm:prSet presAssocID="{8EED7501-4595-49A8-8F52-E0EBE05BB37E}" presName="aNode" presStyleLbl="fgAcc1" presStyleIdx="4" presStyleCnt="5" custLinFactX="-1034" custLinFactY="-319891" custLinFactNeighborX="-100000" custLinFactNeighborY="-400000">
        <dgm:presLayoutVars>
          <dgm:bulletEnabled val="1"/>
        </dgm:presLayoutVars>
      </dgm:prSet>
      <dgm:spPr>
        <a:prstGeom prst="roundRect">
          <a:avLst/>
        </a:prstGeom>
      </dgm:spPr>
    </dgm:pt>
    <dgm:pt modelId="{32D08CCC-560C-4BD2-93E8-CF534224ABE2}" type="pres">
      <dgm:prSet presAssocID="{8EED7501-4595-49A8-8F52-E0EBE05BB37E}" presName="aSpace" presStyleCnt="0"/>
      <dgm:spPr/>
    </dgm:pt>
  </dgm:ptLst>
  <dgm:cxnLst>
    <dgm:cxn modelId="{DA47EA0D-1A25-42AB-999C-279FFE899DF8}" type="presOf" srcId="{9B8F5C83-8CCB-47F8-A2AA-937512A09B8B}" destId="{2B4E82F7-3BA8-4E5A-8E72-9839053EB305}" srcOrd="0" destOrd="0" presId="urn:microsoft.com/office/officeart/2005/8/layout/pyramid2"/>
    <dgm:cxn modelId="{A81F5714-000F-4ADA-96C5-15574729D0A4}" srcId="{9B8F5C83-8CCB-47F8-A2AA-937512A09B8B}" destId="{2F77CEFA-F70B-4EA5-A70B-96801248C37B}" srcOrd="2" destOrd="0" parTransId="{7AD54DEB-CBE0-47C2-BC24-68D286087A7F}" sibTransId="{2C66D2A3-8AA9-4C27-942C-95ADDA49E0AB}"/>
    <dgm:cxn modelId="{72B51E1C-280E-4AF8-876C-62EEF3175B6A}" type="presOf" srcId="{8EED7501-4595-49A8-8F52-E0EBE05BB37E}" destId="{D366B8A0-3C28-4728-948C-4E1C34461D9C}" srcOrd="0" destOrd="0" presId="urn:microsoft.com/office/officeart/2005/8/layout/pyramid2"/>
    <dgm:cxn modelId="{E5652220-EBC1-4EF6-BC7A-6CDC1397144F}" type="presOf" srcId="{DD24105F-8B14-461F-BE28-8821A6B7D887}" destId="{5C3DC2ED-E1B9-4A9A-8CFC-447A6CD20086}" srcOrd="0" destOrd="0" presId="urn:microsoft.com/office/officeart/2005/8/layout/pyramid2"/>
    <dgm:cxn modelId="{B8936266-FAC0-454A-83D6-D27EB0B45E16}" srcId="{9B8F5C83-8CCB-47F8-A2AA-937512A09B8B}" destId="{8EED7501-4595-49A8-8F52-E0EBE05BB37E}" srcOrd="4" destOrd="0" parTransId="{45F2AA75-DD4E-486D-B715-3E854FFF9F4F}" sibTransId="{8E471F3E-886B-41A6-8A29-6BA8E1F8ACD0}"/>
    <dgm:cxn modelId="{E7EEF153-FF6D-45AE-A173-A1B8907FE8ED}" type="presOf" srcId="{F176B712-428D-436A-A867-AE2F5AD1A6D1}" destId="{C691E463-0DE1-4A75-9C24-826F72742C8C}" srcOrd="0" destOrd="0" presId="urn:microsoft.com/office/officeart/2005/8/layout/pyramid2"/>
    <dgm:cxn modelId="{4AB4137A-EF43-414F-A7A7-25B4639493C0}" type="presOf" srcId="{2F77CEFA-F70B-4EA5-A70B-96801248C37B}" destId="{9E6E336C-DA1A-4F4B-9F90-A4F37A23C315}" srcOrd="0" destOrd="0" presId="urn:microsoft.com/office/officeart/2005/8/layout/pyramid2"/>
    <dgm:cxn modelId="{54B38E7C-9180-4D11-ACAD-864F0C83D336}" srcId="{9B8F5C83-8CCB-47F8-A2AA-937512A09B8B}" destId="{DD24105F-8B14-461F-BE28-8821A6B7D887}" srcOrd="3" destOrd="0" parTransId="{E918183A-762A-4740-B6BF-197F07867F2C}" sibTransId="{F47274C1-3859-4C2A-AAE8-3E95DCD6792F}"/>
    <dgm:cxn modelId="{3F2DCA8C-839E-4D8D-B64A-9E81FE741A5F}" type="presOf" srcId="{39552FB2-4342-4451-B13C-B121C4CD2D49}" destId="{DCF05B4A-CF5D-4385-83ED-E29C745ECDEA}" srcOrd="0" destOrd="0" presId="urn:microsoft.com/office/officeart/2005/8/layout/pyramid2"/>
    <dgm:cxn modelId="{646A28AE-CA1C-457B-A2AE-38FEA64C691F}" srcId="{9B8F5C83-8CCB-47F8-A2AA-937512A09B8B}" destId="{39552FB2-4342-4451-B13C-B121C4CD2D49}" srcOrd="1" destOrd="0" parTransId="{4B2AF6FB-EBC6-4549-B9E4-998E4707D186}" sibTransId="{42BB5A26-43AE-44B5-8DA2-AD2DDEF217EE}"/>
    <dgm:cxn modelId="{6DDA58E6-F3AB-4943-9281-7CE45103F8BC}" srcId="{9B8F5C83-8CCB-47F8-A2AA-937512A09B8B}" destId="{F176B712-428D-436A-A867-AE2F5AD1A6D1}" srcOrd="0" destOrd="0" parTransId="{078B6EA1-1E0E-48BC-8C1B-5F994A646ED1}" sibTransId="{94017E20-F9C7-4F81-A742-9D08765292A5}"/>
    <dgm:cxn modelId="{4C7E68E4-A78C-4774-AEAA-DEE746C4C3C9}" type="presParOf" srcId="{2B4E82F7-3BA8-4E5A-8E72-9839053EB305}" destId="{22075834-4915-479B-A8D1-C73948225B63}" srcOrd="0" destOrd="0" presId="urn:microsoft.com/office/officeart/2005/8/layout/pyramid2"/>
    <dgm:cxn modelId="{C74FBA98-27EC-40DF-991D-6FB8B07B4724}" type="presParOf" srcId="{2B4E82F7-3BA8-4E5A-8E72-9839053EB305}" destId="{69B51F1C-F61A-4230-A1F8-A2D877D9D41D}" srcOrd="1" destOrd="0" presId="urn:microsoft.com/office/officeart/2005/8/layout/pyramid2"/>
    <dgm:cxn modelId="{9F6E65DC-470C-44E8-AB09-96170DE7ED0F}" type="presParOf" srcId="{69B51F1C-F61A-4230-A1F8-A2D877D9D41D}" destId="{C691E463-0DE1-4A75-9C24-826F72742C8C}" srcOrd="0" destOrd="0" presId="urn:microsoft.com/office/officeart/2005/8/layout/pyramid2"/>
    <dgm:cxn modelId="{32D59564-A951-4902-8371-B4658E92201C}" type="presParOf" srcId="{69B51F1C-F61A-4230-A1F8-A2D877D9D41D}" destId="{B69D3102-9BFB-41BA-9B5D-D10E080239CC}" srcOrd="1" destOrd="0" presId="urn:microsoft.com/office/officeart/2005/8/layout/pyramid2"/>
    <dgm:cxn modelId="{043A65FF-10D3-40CF-A08D-62B9C1D81741}" type="presParOf" srcId="{69B51F1C-F61A-4230-A1F8-A2D877D9D41D}" destId="{DCF05B4A-CF5D-4385-83ED-E29C745ECDEA}" srcOrd="2" destOrd="0" presId="urn:microsoft.com/office/officeart/2005/8/layout/pyramid2"/>
    <dgm:cxn modelId="{33FA0161-C282-4ABC-AE63-F8FAC6F30E0E}" type="presParOf" srcId="{69B51F1C-F61A-4230-A1F8-A2D877D9D41D}" destId="{75A32DC3-C974-412C-B840-D67A757F2742}" srcOrd="3" destOrd="0" presId="urn:microsoft.com/office/officeart/2005/8/layout/pyramid2"/>
    <dgm:cxn modelId="{4D389AAC-B10E-41E8-A908-0C589A9D234B}" type="presParOf" srcId="{69B51F1C-F61A-4230-A1F8-A2D877D9D41D}" destId="{9E6E336C-DA1A-4F4B-9F90-A4F37A23C315}" srcOrd="4" destOrd="0" presId="urn:microsoft.com/office/officeart/2005/8/layout/pyramid2"/>
    <dgm:cxn modelId="{76D6AFB8-D0CD-4907-9B8A-ED871E4CBA79}" type="presParOf" srcId="{69B51F1C-F61A-4230-A1F8-A2D877D9D41D}" destId="{77F549E2-67E2-4C3B-A7B1-FCAFACDDCA55}" srcOrd="5" destOrd="0" presId="urn:microsoft.com/office/officeart/2005/8/layout/pyramid2"/>
    <dgm:cxn modelId="{F2FE1D00-1774-4C95-B673-66450BB36E23}" type="presParOf" srcId="{69B51F1C-F61A-4230-A1F8-A2D877D9D41D}" destId="{5C3DC2ED-E1B9-4A9A-8CFC-447A6CD20086}" srcOrd="6" destOrd="0" presId="urn:microsoft.com/office/officeart/2005/8/layout/pyramid2"/>
    <dgm:cxn modelId="{5B94D428-E79F-4166-A90E-DCE3EBFFF374}" type="presParOf" srcId="{69B51F1C-F61A-4230-A1F8-A2D877D9D41D}" destId="{A4A9CB5F-2949-41AF-A50D-2C49F9651179}" srcOrd="7" destOrd="0" presId="urn:microsoft.com/office/officeart/2005/8/layout/pyramid2"/>
    <dgm:cxn modelId="{B370A0B2-F3C1-4956-B74D-3DB26AEC4442}" type="presParOf" srcId="{69B51F1C-F61A-4230-A1F8-A2D877D9D41D}" destId="{D366B8A0-3C28-4728-948C-4E1C34461D9C}" srcOrd="8" destOrd="0" presId="urn:microsoft.com/office/officeart/2005/8/layout/pyramid2"/>
    <dgm:cxn modelId="{C8734413-A203-4ACF-BA52-A4E9A91FB2DF}" type="presParOf" srcId="{69B51F1C-F61A-4230-A1F8-A2D877D9D41D}" destId="{32D08CCC-560C-4BD2-93E8-CF534224ABE2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5D310E4-588D-48F5-9657-C1DF573B8D5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19AA042B-FCB4-4C4A-B49D-8A73AE5D522D}">
      <dgm:prSet phldrT="[Testo]"/>
      <dgm:spPr>
        <a:solidFill>
          <a:srgbClr val="FF0000"/>
        </a:solidFill>
      </dgm:spPr>
      <dgm:t>
        <a:bodyPr/>
        <a:lstStyle/>
        <a:p>
          <a:r>
            <a:rPr lang="it-IT" cap="small" baseline="0" dirty="0"/>
            <a:t>Ambienti formativi</a:t>
          </a:r>
        </a:p>
      </dgm:t>
    </dgm:pt>
    <dgm:pt modelId="{93A88528-380D-45A3-98BC-8D451C2DAF4C}" type="parTrans" cxnId="{96862DA6-BE59-473E-9BE0-5D478E22FAA2}">
      <dgm:prSet/>
      <dgm:spPr/>
      <dgm:t>
        <a:bodyPr/>
        <a:lstStyle/>
        <a:p>
          <a:endParaRPr lang="it-IT"/>
        </a:p>
      </dgm:t>
    </dgm:pt>
    <dgm:pt modelId="{02E9C3EC-2924-4598-AF1D-EF3588B55E6C}" type="sibTrans" cxnId="{96862DA6-BE59-473E-9BE0-5D478E22FAA2}">
      <dgm:prSet/>
      <dgm:spPr/>
      <dgm:t>
        <a:bodyPr/>
        <a:lstStyle/>
        <a:p>
          <a:endParaRPr lang="it-IT"/>
        </a:p>
      </dgm:t>
    </dgm:pt>
    <dgm:pt modelId="{A5B12532-181F-4127-A187-1FFEB939DB3F}">
      <dgm:prSet phldrT="[Testo]"/>
      <dgm:spPr>
        <a:solidFill>
          <a:srgbClr val="FF0000"/>
        </a:solidFill>
      </dgm:spPr>
      <dgm:t>
        <a:bodyPr/>
        <a:lstStyle/>
        <a:p>
          <a:r>
            <a:rPr lang="it-IT" cap="small" baseline="0" dirty="0"/>
            <a:t>Tutoraggio</a:t>
          </a:r>
        </a:p>
      </dgm:t>
    </dgm:pt>
    <dgm:pt modelId="{9407D2AD-FBE5-492A-844B-6624233081F8}" type="parTrans" cxnId="{D2F5E4BD-CCD0-42AE-99CE-592268FA5878}">
      <dgm:prSet/>
      <dgm:spPr/>
      <dgm:t>
        <a:bodyPr/>
        <a:lstStyle/>
        <a:p>
          <a:endParaRPr lang="it-IT"/>
        </a:p>
      </dgm:t>
    </dgm:pt>
    <dgm:pt modelId="{6443F303-31E0-46AC-A7D8-A2F6128164FE}" type="sibTrans" cxnId="{D2F5E4BD-CCD0-42AE-99CE-592268FA5878}">
      <dgm:prSet/>
      <dgm:spPr/>
      <dgm:t>
        <a:bodyPr/>
        <a:lstStyle/>
        <a:p>
          <a:endParaRPr lang="it-IT"/>
        </a:p>
      </dgm:t>
    </dgm:pt>
    <dgm:pt modelId="{AF188DE6-BE52-49A8-B096-E4EE26366F55}">
      <dgm:prSet phldrT="[Testo]"/>
      <dgm:spPr>
        <a:solidFill>
          <a:srgbClr val="FF0000"/>
        </a:solidFill>
      </dgm:spPr>
      <dgm:t>
        <a:bodyPr/>
        <a:lstStyle/>
        <a:p>
          <a:r>
            <a:rPr lang="it-IT" cap="small" baseline="0" dirty="0"/>
            <a:t>Riconoscimento esiti</a:t>
          </a:r>
        </a:p>
      </dgm:t>
    </dgm:pt>
    <dgm:pt modelId="{FCFEFDFB-541A-45B7-8F65-2E683D63D375}" type="parTrans" cxnId="{531C22B6-84A4-4ACC-A9D0-A0B6C5D9BC41}">
      <dgm:prSet/>
      <dgm:spPr/>
      <dgm:t>
        <a:bodyPr/>
        <a:lstStyle/>
        <a:p>
          <a:endParaRPr lang="it-IT"/>
        </a:p>
      </dgm:t>
    </dgm:pt>
    <dgm:pt modelId="{9BE5E559-B730-40FC-AD17-D4EC4A7559CF}" type="sibTrans" cxnId="{531C22B6-84A4-4ACC-A9D0-A0B6C5D9BC41}">
      <dgm:prSet/>
      <dgm:spPr/>
      <dgm:t>
        <a:bodyPr/>
        <a:lstStyle/>
        <a:p>
          <a:endParaRPr lang="it-IT"/>
        </a:p>
      </dgm:t>
    </dgm:pt>
    <dgm:pt modelId="{D3833B81-F3FA-4918-8AD6-C9FF8B82913F}">
      <dgm:prSet phldrT="[Testo]"/>
      <dgm:spPr>
        <a:solidFill>
          <a:srgbClr val="FF0000"/>
        </a:solidFill>
      </dgm:spPr>
      <dgm:t>
        <a:bodyPr/>
        <a:lstStyle/>
        <a:p>
          <a:r>
            <a:rPr lang="it-IT" cap="small" baseline="0" dirty="0"/>
            <a:t>Conoscenza e condivisione</a:t>
          </a:r>
        </a:p>
      </dgm:t>
    </dgm:pt>
    <dgm:pt modelId="{53227D43-C419-4FE1-A775-60EB2638BB62}" type="parTrans" cxnId="{48F5A306-49EA-467D-8067-C8718A9D6294}">
      <dgm:prSet/>
      <dgm:spPr/>
      <dgm:t>
        <a:bodyPr/>
        <a:lstStyle/>
        <a:p>
          <a:endParaRPr lang="it-IT"/>
        </a:p>
      </dgm:t>
    </dgm:pt>
    <dgm:pt modelId="{C21F47D2-9AC9-481B-970F-1FEE485414D1}" type="sibTrans" cxnId="{48F5A306-49EA-467D-8067-C8718A9D6294}">
      <dgm:prSet/>
      <dgm:spPr/>
      <dgm:t>
        <a:bodyPr/>
        <a:lstStyle/>
        <a:p>
          <a:endParaRPr lang="it-IT"/>
        </a:p>
      </dgm:t>
    </dgm:pt>
    <dgm:pt modelId="{1A7DADDF-85A9-493D-800F-75338EB7C336}">
      <dgm:prSet phldrT="[Testo]"/>
      <dgm:spPr>
        <a:solidFill>
          <a:srgbClr val="FF0000"/>
        </a:solidFill>
      </dgm:spPr>
      <dgm:t>
        <a:bodyPr/>
        <a:lstStyle/>
        <a:p>
          <a:r>
            <a:rPr lang="it-IT" cap="small" baseline="0" dirty="0"/>
            <a:t>Valutazione coerenza</a:t>
          </a:r>
        </a:p>
      </dgm:t>
    </dgm:pt>
    <dgm:pt modelId="{2AF49F19-B158-48AD-B111-A7A0D6E8431D}" type="parTrans" cxnId="{47C9EECB-97F7-4312-B7D9-A3316AAE21A3}">
      <dgm:prSet/>
      <dgm:spPr/>
      <dgm:t>
        <a:bodyPr/>
        <a:lstStyle/>
        <a:p>
          <a:endParaRPr lang="it-IT"/>
        </a:p>
      </dgm:t>
    </dgm:pt>
    <dgm:pt modelId="{96B9994A-320E-4DDD-A887-0E65B0CC7A9D}" type="sibTrans" cxnId="{47C9EECB-97F7-4312-B7D9-A3316AAE21A3}">
      <dgm:prSet/>
      <dgm:spPr/>
      <dgm:t>
        <a:bodyPr/>
        <a:lstStyle/>
        <a:p>
          <a:endParaRPr lang="it-IT"/>
        </a:p>
      </dgm:t>
    </dgm:pt>
    <dgm:pt modelId="{84C44ADE-8107-405B-8CCE-8AD87B21524C}" type="pres">
      <dgm:prSet presAssocID="{95D310E4-588D-48F5-9657-C1DF573B8D56}" presName="linearFlow" presStyleCnt="0">
        <dgm:presLayoutVars>
          <dgm:dir/>
          <dgm:resizeHandles val="exact"/>
        </dgm:presLayoutVars>
      </dgm:prSet>
      <dgm:spPr/>
    </dgm:pt>
    <dgm:pt modelId="{CE7283EC-569B-4C93-B37F-CA4910EAC631}" type="pres">
      <dgm:prSet presAssocID="{19AA042B-FCB4-4C4A-B49D-8A73AE5D522D}" presName="composite" presStyleCnt="0"/>
      <dgm:spPr/>
    </dgm:pt>
    <dgm:pt modelId="{5706960B-D683-42C6-9A6C-A22246EC1350}" type="pres">
      <dgm:prSet presAssocID="{19AA042B-FCB4-4C4A-B49D-8A73AE5D522D}" presName="imgShp" presStyleLbl="fgImgPlace1" presStyleIdx="0" presStyleCnt="5"/>
      <dgm:spPr>
        <a:blipFill rotWithShape="1">
          <a:blip xmlns:r="http://schemas.openxmlformats.org/officeDocument/2006/relationships" r:embed="rId1"/>
          <a:srcRect/>
          <a:stretch>
            <a:fillRect l="-26000" r="-26000"/>
          </a:stretch>
        </a:blipFill>
        <a:ln w="28575">
          <a:solidFill>
            <a:srgbClr val="FF0000"/>
          </a:solidFill>
        </a:ln>
      </dgm:spPr>
    </dgm:pt>
    <dgm:pt modelId="{34F3225B-F51F-4022-9B96-48C027A37B52}" type="pres">
      <dgm:prSet presAssocID="{19AA042B-FCB4-4C4A-B49D-8A73AE5D522D}" presName="txShp" presStyleLbl="node1" presStyleIdx="0" presStyleCnt="5">
        <dgm:presLayoutVars>
          <dgm:bulletEnabled val="1"/>
        </dgm:presLayoutVars>
      </dgm:prSet>
      <dgm:spPr/>
    </dgm:pt>
    <dgm:pt modelId="{3BA59EF4-10FC-4318-9309-B21007294563}" type="pres">
      <dgm:prSet presAssocID="{02E9C3EC-2924-4598-AF1D-EF3588B55E6C}" presName="spacing" presStyleCnt="0"/>
      <dgm:spPr/>
    </dgm:pt>
    <dgm:pt modelId="{849259CE-ABB9-4825-82A2-3EA6EC4FCC1C}" type="pres">
      <dgm:prSet presAssocID="{D3833B81-F3FA-4918-8AD6-C9FF8B82913F}" presName="composite" presStyleCnt="0"/>
      <dgm:spPr/>
    </dgm:pt>
    <dgm:pt modelId="{E4071FFA-C3C9-41EB-A4C3-E3738A92C459}" type="pres">
      <dgm:prSet presAssocID="{D3833B81-F3FA-4918-8AD6-C9FF8B82913F}" presName="imgShp" presStyleLbl="fgImgPlace1" presStyleIdx="1" presStyleCnt="5"/>
      <dgm:spPr>
        <a:blipFill rotWithShape="1">
          <a:blip xmlns:r="http://schemas.openxmlformats.org/officeDocument/2006/relationships" r:embed="rId2"/>
          <a:srcRect/>
          <a:stretch>
            <a:fillRect l="-30000" r="-30000"/>
          </a:stretch>
        </a:blipFill>
        <a:ln w="28575">
          <a:solidFill>
            <a:srgbClr val="FF0000"/>
          </a:solidFill>
        </a:ln>
      </dgm:spPr>
    </dgm:pt>
    <dgm:pt modelId="{E058807A-31A2-459C-92E0-A47F0C2357EE}" type="pres">
      <dgm:prSet presAssocID="{D3833B81-F3FA-4918-8AD6-C9FF8B82913F}" presName="txShp" presStyleLbl="node1" presStyleIdx="1" presStyleCnt="5">
        <dgm:presLayoutVars>
          <dgm:bulletEnabled val="1"/>
        </dgm:presLayoutVars>
      </dgm:prSet>
      <dgm:spPr/>
    </dgm:pt>
    <dgm:pt modelId="{A70693C7-FBEB-46D2-8BD7-57FFC1956A69}" type="pres">
      <dgm:prSet presAssocID="{C21F47D2-9AC9-481B-970F-1FEE485414D1}" presName="spacing" presStyleCnt="0"/>
      <dgm:spPr/>
    </dgm:pt>
    <dgm:pt modelId="{C8DF12C0-57E5-48F6-B259-0ED64F4537CC}" type="pres">
      <dgm:prSet presAssocID="{A5B12532-181F-4127-A187-1FFEB939DB3F}" presName="composite" presStyleCnt="0"/>
      <dgm:spPr/>
    </dgm:pt>
    <dgm:pt modelId="{7470529F-AEA0-455C-9B85-1B952E9431EE}" type="pres">
      <dgm:prSet presAssocID="{A5B12532-181F-4127-A187-1FFEB939DB3F}" presName="imgShp" presStyleLbl="fgImgPlace1" presStyleIdx="2" presStyleCnt="5"/>
      <dgm:spPr>
        <a:blipFill rotWithShape="1">
          <a:blip xmlns:r="http://schemas.openxmlformats.org/officeDocument/2006/relationships" r:embed="rId3"/>
          <a:srcRect/>
          <a:stretch>
            <a:fillRect l="-37000" r="-37000"/>
          </a:stretch>
        </a:blipFill>
        <a:ln w="28575">
          <a:solidFill>
            <a:srgbClr val="FF0000"/>
          </a:solidFill>
        </a:ln>
      </dgm:spPr>
    </dgm:pt>
    <dgm:pt modelId="{E509858B-2DFC-4BDB-AC4A-F06868C09207}" type="pres">
      <dgm:prSet presAssocID="{A5B12532-181F-4127-A187-1FFEB939DB3F}" presName="txShp" presStyleLbl="node1" presStyleIdx="2" presStyleCnt="5">
        <dgm:presLayoutVars>
          <dgm:bulletEnabled val="1"/>
        </dgm:presLayoutVars>
      </dgm:prSet>
      <dgm:spPr/>
    </dgm:pt>
    <dgm:pt modelId="{D7024EB9-2FBD-4B18-9023-1AD6B431417A}" type="pres">
      <dgm:prSet presAssocID="{6443F303-31E0-46AC-A7D8-A2F6128164FE}" presName="spacing" presStyleCnt="0"/>
      <dgm:spPr/>
    </dgm:pt>
    <dgm:pt modelId="{806AA03B-E7E2-490A-B444-C31A4FA4D685}" type="pres">
      <dgm:prSet presAssocID="{AF188DE6-BE52-49A8-B096-E4EE26366F55}" presName="composite" presStyleCnt="0"/>
      <dgm:spPr/>
    </dgm:pt>
    <dgm:pt modelId="{44A469AB-6E35-43F9-A715-E89C0FEFB2F1}" type="pres">
      <dgm:prSet presAssocID="{AF188DE6-BE52-49A8-B096-E4EE26366F55}" presName="imgShp" presStyleLbl="fgImgPlace1" presStyleIdx="3" presStyleCnt="5" custLinFactNeighborX="-22712" custLinFactNeighborY="-1070"/>
      <dgm:spPr>
        <a:blipFill rotWithShape="1">
          <a:blip xmlns:r="http://schemas.openxmlformats.org/officeDocument/2006/relationships" r:embed="rId4"/>
          <a:srcRect/>
          <a:stretch>
            <a:fillRect l="-58000" r="-58000"/>
          </a:stretch>
        </a:blipFill>
        <a:ln w="28575">
          <a:solidFill>
            <a:srgbClr val="FF0000"/>
          </a:solidFill>
        </a:ln>
      </dgm:spPr>
    </dgm:pt>
    <dgm:pt modelId="{7C5F6342-C8ED-4629-98A4-EF3663378B88}" type="pres">
      <dgm:prSet presAssocID="{AF188DE6-BE52-49A8-B096-E4EE26366F55}" presName="txShp" presStyleLbl="node1" presStyleIdx="3" presStyleCnt="5">
        <dgm:presLayoutVars>
          <dgm:bulletEnabled val="1"/>
        </dgm:presLayoutVars>
      </dgm:prSet>
      <dgm:spPr/>
    </dgm:pt>
    <dgm:pt modelId="{E5D829BE-CF90-4CCA-90D6-141FF1600A11}" type="pres">
      <dgm:prSet presAssocID="{9BE5E559-B730-40FC-AD17-D4EC4A7559CF}" presName="spacing" presStyleCnt="0"/>
      <dgm:spPr/>
    </dgm:pt>
    <dgm:pt modelId="{85A8BEF8-0B17-4C54-9EB2-5643E9A4A98E}" type="pres">
      <dgm:prSet presAssocID="{1A7DADDF-85A9-493D-800F-75338EB7C336}" presName="composite" presStyleCnt="0"/>
      <dgm:spPr/>
    </dgm:pt>
    <dgm:pt modelId="{256B0B07-E7D9-490B-A050-D94D50EAF32F}" type="pres">
      <dgm:prSet presAssocID="{1A7DADDF-85A9-493D-800F-75338EB7C336}" presName="imgShp" presStyleLbl="fgImgPlace1" presStyleIdx="4" presStyleCnt="5"/>
      <dgm:spPr>
        <a:blipFill rotWithShape="1">
          <a:blip xmlns:r="http://schemas.openxmlformats.org/officeDocument/2006/relationships" r:embed="rId5"/>
          <a:srcRect/>
          <a:stretch>
            <a:fillRect l="-5000" r="-5000"/>
          </a:stretch>
        </a:blipFill>
        <a:ln w="28575">
          <a:solidFill>
            <a:srgbClr val="FF0000"/>
          </a:solidFill>
        </a:ln>
      </dgm:spPr>
    </dgm:pt>
    <dgm:pt modelId="{F86307C8-6112-461A-86B3-F93D867D8C30}" type="pres">
      <dgm:prSet presAssocID="{1A7DADDF-85A9-493D-800F-75338EB7C336}" presName="txShp" presStyleLbl="node1" presStyleIdx="4" presStyleCnt="5">
        <dgm:presLayoutVars>
          <dgm:bulletEnabled val="1"/>
        </dgm:presLayoutVars>
      </dgm:prSet>
      <dgm:spPr/>
    </dgm:pt>
  </dgm:ptLst>
  <dgm:cxnLst>
    <dgm:cxn modelId="{48F5A306-49EA-467D-8067-C8718A9D6294}" srcId="{95D310E4-588D-48F5-9657-C1DF573B8D56}" destId="{D3833B81-F3FA-4918-8AD6-C9FF8B82913F}" srcOrd="1" destOrd="0" parTransId="{53227D43-C419-4FE1-A775-60EB2638BB62}" sibTransId="{C21F47D2-9AC9-481B-970F-1FEE485414D1}"/>
    <dgm:cxn modelId="{8CEF0733-5A8A-4A1F-8468-BD907356245C}" type="presOf" srcId="{A5B12532-181F-4127-A187-1FFEB939DB3F}" destId="{E509858B-2DFC-4BDB-AC4A-F06868C09207}" srcOrd="0" destOrd="0" presId="urn:microsoft.com/office/officeart/2005/8/layout/vList3"/>
    <dgm:cxn modelId="{64C38F36-6245-40E7-9959-F4C9E8438834}" type="presOf" srcId="{D3833B81-F3FA-4918-8AD6-C9FF8B82913F}" destId="{E058807A-31A2-459C-92E0-A47F0C2357EE}" srcOrd="0" destOrd="0" presId="urn:microsoft.com/office/officeart/2005/8/layout/vList3"/>
    <dgm:cxn modelId="{5D0F6E4A-429F-4297-8847-88C3BA661D43}" type="presOf" srcId="{95D310E4-588D-48F5-9657-C1DF573B8D56}" destId="{84C44ADE-8107-405B-8CCE-8AD87B21524C}" srcOrd="0" destOrd="0" presId="urn:microsoft.com/office/officeart/2005/8/layout/vList3"/>
    <dgm:cxn modelId="{181EA882-07D9-4C83-8F28-48864481EEFF}" type="presOf" srcId="{1A7DADDF-85A9-493D-800F-75338EB7C336}" destId="{F86307C8-6112-461A-86B3-F93D867D8C30}" srcOrd="0" destOrd="0" presId="urn:microsoft.com/office/officeart/2005/8/layout/vList3"/>
    <dgm:cxn modelId="{96862DA6-BE59-473E-9BE0-5D478E22FAA2}" srcId="{95D310E4-588D-48F5-9657-C1DF573B8D56}" destId="{19AA042B-FCB4-4C4A-B49D-8A73AE5D522D}" srcOrd="0" destOrd="0" parTransId="{93A88528-380D-45A3-98BC-8D451C2DAF4C}" sibTransId="{02E9C3EC-2924-4598-AF1D-EF3588B55E6C}"/>
    <dgm:cxn modelId="{94D90FB3-4576-4510-AE9E-A5B4F9041B38}" type="presOf" srcId="{19AA042B-FCB4-4C4A-B49D-8A73AE5D522D}" destId="{34F3225B-F51F-4022-9B96-48C027A37B52}" srcOrd="0" destOrd="0" presId="urn:microsoft.com/office/officeart/2005/8/layout/vList3"/>
    <dgm:cxn modelId="{531C22B6-84A4-4ACC-A9D0-A0B6C5D9BC41}" srcId="{95D310E4-588D-48F5-9657-C1DF573B8D56}" destId="{AF188DE6-BE52-49A8-B096-E4EE26366F55}" srcOrd="3" destOrd="0" parTransId="{FCFEFDFB-541A-45B7-8F65-2E683D63D375}" sibTransId="{9BE5E559-B730-40FC-AD17-D4EC4A7559CF}"/>
    <dgm:cxn modelId="{D2F5E4BD-CCD0-42AE-99CE-592268FA5878}" srcId="{95D310E4-588D-48F5-9657-C1DF573B8D56}" destId="{A5B12532-181F-4127-A187-1FFEB939DB3F}" srcOrd="2" destOrd="0" parTransId="{9407D2AD-FBE5-492A-844B-6624233081F8}" sibTransId="{6443F303-31E0-46AC-A7D8-A2F6128164FE}"/>
    <dgm:cxn modelId="{47C9EECB-97F7-4312-B7D9-A3316AAE21A3}" srcId="{95D310E4-588D-48F5-9657-C1DF573B8D56}" destId="{1A7DADDF-85A9-493D-800F-75338EB7C336}" srcOrd="4" destOrd="0" parTransId="{2AF49F19-B158-48AD-B111-A7A0D6E8431D}" sibTransId="{96B9994A-320E-4DDD-A887-0E65B0CC7A9D}"/>
    <dgm:cxn modelId="{976909CE-3388-4DA4-80E3-156A7D1B79D8}" type="presOf" srcId="{AF188DE6-BE52-49A8-B096-E4EE26366F55}" destId="{7C5F6342-C8ED-4629-98A4-EF3663378B88}" srcOrd="0" destOrd="0" presId="urn:microsoft.com/office/officeart/2005/8/layout/vList3"/>
    <dgm:cxn modelId="{33797795-9754-426A-B278-B048A46BA510}" type="presParOf" srcId="{84C44ADE-8107-405B-8CCE-8AD87B21524C}" destId="{CE7283EC-569B-4C93-B37F-CA4910EAC631}" srcOrd="0" destOrd="0" presId="urn:microsoft.com/office/officeart/2005/8/layout/vList3"/>
    <dgm:cxn modelId="{2DC52642-C530-4BFA-A9D9-4C8E8F5D3859}" type="presParOf" srcId="{CE7283EC-569B-4C93-B37F-CA4910EAC631}" destId="{5706960B-D683-42C6-9A6C-A22246EC1350}" srcOrd="0" destOrd="0" presId="urn:microsoft.com/office/officeart/2005/8/layout/vList3"/>
    <dgm:cxn modelId="{4F22B690-FB46-4075-875F-0D747503D8F3}" type="presParOf" srcId="{CE7283EC-569B-4C93-B37F-CA4910EAC631}" destId="{34F3225B-F51F-4022-9B96-48C027A37B52}" srcOrd="1" destOrd="0" presId="urn:microsoft.com/office/officeart/2005/8/layout/vList3"/>
    <dgm:cxn modelId="{EB030DE8-9254-48CF-8F24-E28697A70C9C}" type="presParOf" srcId="{84C44ADE-8107-405B-8CCE-8AD87B21524C}" destId="{3BA59EF4-10FC-4318-9309-B21007294563}" srcOrd="1" destOrd="0" presId="urn:microsoft.com/office/officeart/2005/8/layout/vList3"/>
    <dgm:cxn modelId="{7C061043-EA3D-41FB-AF35-00BA0F70AEB1}" type="presParOf" srcId="{84C44ADE-8107-405B-8CCE-8AD87B21524C}" destId="{849259CE-ABB9-4825-82A2-3EA6EC4FCC1C}" srcOrd="2" destOrd="0" presId="urn:microsoft.com/office/officeart/2005/8/layout/vList3"/>
    <dgm:cxn modelId="{15837A99-B87F-4A1E-94FA-BE4E99F23ACF}" type="presParOf" srcId="{849259CE-ABB9-4825-82A2-3EA6EC4FCC1C}" destId="{E4071FFA-C3C9-41EB-A4C3-E3738A92C459}" srcOrd="0" destOrd="0" presId="urn:microsoft.com/office/officeart/2005/8/layout/vList3"/>
    <dgm:cxn modelId="{5DF59842-17EE-4492-8AD1-72FB8340C219}" type="presParOf" srcId="{849259CE-ABB9-4825-82A2-3EA6EC4FCC1C}" destId="{E058807A-31A2-459C-92E0-A47F0C2357EE}" srcOrd="1" destOrd="0" presId="urn:microsoft.com/office/officeart/2005/8/layout/vList3"/>
    <dgm:cxn modelId="{96812EF3-6DD7-4C2A-BCAE-8178D33DC1F4}" type="presParOf" srcId="{84C44ADE-8107-405B-8CCE-8AD87B21524C}" destId="{A70693C7-FBEB-46D2-8BD7-57FFC1956A69}" srcOrd="3" destOrd="0" presId="urn:microsoft.com/office/officeart/2005/8/layout/vList3"/>
    <dgm:cxn modelId="{3B3F0E42-29E1-4282-8054-A05EC5998C50}" type="presParOf" srcId="{84C44ADE-8107-405B-8CCE-8AD87B21524C}" destId="{C8DF12C0-57E5-48F6-B259-0ED64F4537CC}" srcOrd="4" destOrd="0" presId="urn:microsoft.com/office/officeart/2005/8/layout/vList3"/>
    <dgm:cxn modelId="{80CE5B48-1240-4D68-AC15-2CB30F3ABC97}" type="presParOf" srcId="{C8DF12C0-57E5-48F6-B259-0ED64F4537CC}" destId="{7470529F-AEA0-455C-9B85-1B952E9431EE}" srcOrd="0" destOrd="0" presId="urn:microsoft.com/office/officeart/2005/8/layout/vList3"/>
    <dgm:cxn modelId="{BF42CF99-DA78-4DB7-8003-24A2F596925E}" type="presParOf" srcId="{C8DF12C0-57E5-48F6-B259-0ED64F4537CC}" destId="{E509858B-2DFC-4BDB-AC4A-F06868C09207}" srcOrd="1" destOrd="0" presId="urn:microsoft.com/office/officeart/2005/8/layout/vList3"/>
    <dgm:cxn modelId="{E16DFBF4-36D5-41DD-AF1C-F10F89D83B84}" type="presParOf" srcId="{84C44ADE-8107-405B-8CCE-8AD87B21524C}" destId="{D7024EB9-2FBD-4B18-9023-1AD6B431417A}" srcOrd="5" destOrd="0" presId="urn:microsoft.com/office/officeart/2005/8/layout/vList3"/>
    <dgm:cxn modelId="{DE40C6C2-520F-4C89-9588-48CCE0DF16BE}" type="presParOf" srcId="{84C44ADE-8107-405B-8CCE-8AD87B21524C}" destId="{806AA03B-E7E2-490A-B444-C31A4FA4D685}" srcOrd="6" destOrd="0" presId="urn:microsoft.com/office/officeart/2005/8/layout/vList3"/>
    <dgm:cxn modelId="{CC53A426-C1B8-4D98-8962-61E741CD92FC}" type="presParOf" srcId="{806AA03B-E7E2-490A-B444-C31A4FA4D685}" destId="{44A469AB-6E35-43F9-A715-E89C0FEFB2F1}" srcOrd="0" destOrd="0" presId="urn:microsoft.com/office/officeart/2005/8/layout/vList3"/>
    <dgm:cxn modelId="{5858584C-FFDD-4E62-955E-F4F6C2033F48}" type="presParOf" srcId="{806AA03B-E7E2-490A-B444-C31A4FA4D685}" destId="{7C5F6342-C8ED-4629-98A4-EF3663378B88}" srcOrd="1" destOrd="0" presId="urn:microsoft.com/office/officeart/2005/8/layout/vList3"/>
    <dgm:cxn modelId="{8F01DFB7-63A4-461B-80FF-F30B85CC7DF1}" type="presParOf" srcId="{84C44ADE-8107-405B-8CCE-8AD87B21524C}" destId="{E5D829BE-CF90-4CCA-90D6-141FF1600A11}" srcOrd="7" destOrd="0" presId="urn:microsoft.com/office/officeart/2005/8/layout/vList3"/>
    <dgm:cxn modelId="{E2A6CD66-DA5B-4C4B-A74D-B7502034E5EC}" type="presParOf" srcId="{84C44ADE-8107-405B-8CCE-8AD87B21524C}" destId="{85A8BEF8-0B17-4C54-9EB2-5643E9A4A98E}" srcOrd="8" destOrd="0" presId="urn:microsoft.com/office/officeart/2005/8/layout/vList3"/>
    <dgm:cxn modelId="{8D691CA3-81B6-4783-A19F-AE9EC7CC5A06}" type="presParOf" srcId="{85A8BEF8-0B17-4C54-9EB2-5643E9A4A98E}" destId="{256B0B07-E7D9-490B-A050-D94D50EAF32F}" srcOrd="0" destOrd="0" presId="urn:microsoft.com/office/officeart/2005/8/layout/vList3"/>
    <dgm:cxn modelId="{6576CBC2-BCC3-4AB9-9C42-9A1A08477C44}" type="presParOf" srcId="{85A8BEF8-0B17-4C54-9EB2-5643E9A4A98E}" destId="{F86307C8-6112-461A-86B3-F93D867D8C3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5D310E4-588D-48F5-9657-C1DF573B8D5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19AA042B-FCB4-4C4A-B49D-8A73AE5D522D}">
      <dgm:prSet phldrT="[Testo]"/>
      <dgm:spPr>
        <a:solidFill>
          <a:srgbClr val="0070C0"/>
        </a:solidFill>
      </dgm:spPr>
      <dgm:t>
        <a:bodyPr/>
        <a:lstStyle/>
        <a:p>
          <a:r>
            <a:rPr lang="it-IT" cap="small" baseline="0" dirty="0"/>
            <a:t>Frequenza</a:t>
          </a:r>
        </a:p>
      </dgm:t>
    </dgm:pt>
    <dgm:pt modelId="{93A88528-380D-45A3-98BC-8D451C2DAF4C}" type="parTrans" cxnId="{96862DA6-BE59-473E-9BE0-5D478E22FAA2}">
      <dgm:prSet/>
      <dgm:spPr/>
      <dgm:t>
        <a:bodyPr/>
        <a:lstStyle/>
        <a:p>
          <a:endParaRPr lang="it-IT"/>
        </a:p>
      </dgm:t>
    </dgm:pt>
    <dgm:pt modelId="{02E9C3EC-2924-4598-AF1D-EF3588B55E6C}" type="sibTrans" cxnId="{96862DA6-BE59-473E-9BE0-5D478E22FAA2}">
      <dgm:prSet/>
      <dgm:spPr/>
      <dgm:t>
        <a:bodyPr/>
        <a:lstStyle/>
        <a:p>
          <a:endParaRPr lang="it-IT"/>
        </a:p>
      </dgm:t>
    </dgm:pt>
    <dgm:pt modelId="{A5B12532-181F-4127-A187-1FFEB939DB3F}">
      <dgm:prSet phldrT="[Testo]"/>
      <dgm:spPr>
        <a:solidFill>
          <a:srgbClr val="0070C0"/>
        </a:solidFill>
      </dgm:spPr>
      <dgm:t>
        <a:bodyPr/>
        <a:lstStyle/>
        <a:p>
          <a:r>
            <a:rPr lang="it-IT" cap="small" baseline="0" dirty="0"/>
            <a:t>Rispetto norme comportamentali</a:t>
          </a:r>
        </a:p>
      </dgm:t>
    </dgm:pt>
    <dgm:pt modelId="{9407D2AD-FBE5-492A-844B-6624233081F8}" type="parTrans" cxnId="{D2F5E4BD-CCD0-42AE-99CE-592268FA5878}">
      <dgm:prSet/>
      <dgm:spPr/>
      <dgm:t>
        <a:bodyPr/>
        <a:lstStyle/>
        <a:p>
          <a:endParaRPr lang="it-IT"/>
        </a:p>
      </dgm:t>
    </dgm:pt>
    <dgm:pt modelId="{6443F303-31E0-46AC-A7D8-A2F6128164FE}" type="sibTrans" cxnId="{D2F5E4BD-CCD0-42AE-99CE-592268FA5878}">
      <dgm:prSet/>
      <dgm:spPr/>
      <dgm:t>
        <a:bodyPr/>
        <a:lstStyle/>
        <a:p>
          <a:endParaRPr lang="it-IT"/>
        </a:p>
      </dgm:t>
    </dgm:pt>
    <dgm:pt modelId="{AF188DE6-BE52-49A8-B096-E4EE26366F55}">
      <dgm:prSet phldrT="[Testo]"/>
      <dgm:spPr>
        <a:solidFill>
          <a:srgbClr val="0070C0"/>
        </a:solidFill>
      </dgm:spPr>
      <dgm:t>
        <a:bodyPr/>
        <a:lstStyle/>
        <a:p>
          <a:r>
            <a:rPr lang="it-IT" cap="small" baseline="0" dirty="0"/>
            <a:t>Relazione finale</a:t>
          </a:r>
        </a:p>
      </dgm:t>
    </dgm:pt>
    <dgm:pt modelId="{FCFEFDFB-541A-45B7-8F65-2E683D63D375}" type="parTrans" cxnId="{531C22B6-84A4-4ACC-A9D0-A0B6C5D9BC41}">
      <dgm:prSet/>
      <dgm:spPr/>
      <dgm:t>
        <a:bodyPr/>
        <a:lstStyle/>
        <a:p>
          <a:endParaRPr lang="it-IT"/>
        </a:p>
      </dgm:t>
    </dgm:pt>
    <dgm:pt modelId="{9BE5E559-B730-40FC-AD17-D4EC4A7559CF}" type="sibTrans" cxnId="{531C22B6-84A4-4ACC-A9D0-A0B6C5D9BC41}">
      <dgm:prSet/>
      <dgm:spPr/>
      <dgm:t>
        <a:bodyPr/>
        <a:lstStyle/>
        <a:p>
          <a:endParaRPr lang="it-IT"/>
        </a:p>
      </dgm:t>
    </dgm:pt>
    <dgm:pt modelId="{D3833B81-F3FA-4918-8AD6-C9FF8B82913F}">
      <dgm:prSet phldrT="[Testo]"/>
      <dgm:spPr>
        <a:solidFill>
          <a:srgbClr val="0070C0"/>
        </a:solidFill>
      </dgm:spPr>
      <dgm:t>
        <a:bodyPr/>
        <a:lstStyle/>
        <a:p>
          <a:r>
            <a:rPr lang="it-IT" cap="small" baseline="0" dirty="0"/>
            <a:t>Rispetto norme igiene Salute e sicurezza</a:t>
          </a:r>
        </a:p>
      </dgm:t>
    </dgm:pt>
    <dgm:pt modelId="{53227D43-C419-4FE1-A775-60EB2638BB62}" type="parTrans" cxnId="{48F5A306-49EA-467D-8067-C8718A9D6294}">
      <dgm:prSet/>
      <dgm:spPr/>
      <dgm:t>
        <a:bodyPr/>
        <a:lstStyle/>
        <a:p>
          <a:endParaRPr lang="it-IT"/>
        </a:p>
      </dgm:t>
    </dgm:pt>
    <dgm:pt modelId="{C21F47D2-9AC9-481B-970F-1FEE485414D1}" type="sibTrans" cxnId="{48F5A306-49EA-467D-8067-C8718A9D6294}">
      <dgm:prSet/>
      <dgm:spPr/>
      <dgm:t>
        <a:bodyPr/>
        <a:lstStyle/>
        <a:p>
          <a:endParaRPr lang="it-IT"/>
        </a:p>
      </dgm:t>
    </dgm:pt>
    <dgm:pt modelId="{84C44ADE-8107-405B-8CCE-8AD87B21524C}" type="pres">
      <dgm:prSet presAssocID="{95D310E4-588D-48F5-9657-C1DF573B8D56}" presName="linearFlow" presStyleCnt="0">
        <dgm:presLayoutVars>
          <dgm:dir/>
          <dgm:resizeHandles val="exact"/>
        </dgm:presLayoutVars>
      </dgm:prSet>
      <dgm:spPr/>
    </dgm:pt>
    <dgm:pt modelId="{CE7283EC-569B-4C93-B37F-CA4910EAC631}" type="pres">
      <dgm:prSet presAssocID="{19AA042B-FCB4-4C4A-B49D-8A73AE5D522D}" presName="composite" presStyleCnt="0"/>
      <dgm:spPr/>
    </dgm:pt>
    <dgm:pt modelId="{5706960B-D683-42C6-9A6C-A22246EC1350}" type="pres">
      <dgm:prSet presAssocID="{19AA042B-FCB4-4C4A-B49D-8A73AE5D522D}" presName="imgShp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 l="-33000" r="-33000"/>
          </a:stretch>
        </a:blipFill>
        <a:ln w="28575">
          <a:solidFill>
            <a:srgbClr val="0070C0"/>
          </a:solidFill>
        </a:ln>
      </dgm:spPr>
    </dgm:pt>
    <dgm:pt modelId="{34F3225B-F51F-4022-9B96-48C027A37B52}" type="pres">
      <dgm:prSet presAssocID="{19AA042B-FCB4-4C4A-B49D-8A73AE5D522D}" presName="txShp" presStyleLbl="node1" presStyleIdx="0" presStyleCnt="4">
        <dgm:presLayoutVars>
          <dgm:bulletEnabled val="1"/>
        </dgm:presLayoutVars>
      </dgm:prSet>
      <dgm:spPr/>
    </dgm:pt>
    <dgm:pt modelId="{3BA59EF4-10FC-4318-9309-B21007294563}" type="pres">
      <dgm:prSet presAssocID="{02E9C3EC-2924-4598-AF1D-EF3588B55E6C}" presName="spacing" presStyleCnt="0"/>
      <dgm:spPr/>
    </dgm:pt>
    <dgm:pt modelId="{849259CE-ABB9-4825-82A2-3EA6EC4FCC1C}" type="pres">
      <dgm:prSet presAssocID="{D3833B81-F3FA-4918-8AD6-C9FF8B82913F}" presName="composite" presStyleCnt="0"/>
      <dgm:spPr/>
    </dgm:pt>
    <dgm:pt modelId="{E4071FFA-C3C9-41EB-A4C3-E3738A92C459}" type="pres">
      <dgm:prSet presAssocID="{D3833B81-F3FA-4918-8AD6-C9FF8B82913F}" presName="imgShp" presStyleLbl="f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 l="-17000" r="-17000"/>
          </a:stretch>
        </a:blipFill>
        <a:ln w="28575">
          <a:solidFill>
            <a:srgbClr val="0070C0"/>
          </a:solidFill>
        </a:ln>
      </dgm:spPr>
    </dgm:pt>
    <dgm:pt modelId="{E058807A-31A2-459C-92E0-A47F0C2357EE}" type="pres">
      <dgm:prSet presAssocID="{D3833B81-F3FA-4918-8AD6-C9FF8B82913F}" presName="txShp" presStyleLbl="node1" presStyleIdx="1" presStyleCnt="4">
        <dgm:presLayoutVars>
          <dgm:bulletEnabled val="1"/>
        </dgm:presLayoutVars>
      </dgm:prSet>
      <dgm:spPr/>
    </dgm:pt>
    <dgm:pt modelId="{A70693C7-FBEB-46D2-8BD7-57FFC1956A69}" type="pres">
      <dgm:prSet presAssocID="{C21F47D2-9AC9-481B-970F-1FEE485414D1}" presName="spacing" presStyleCnt="0"/>
      <dgm:spPr/>
    </dgm:pt>
    <dgm:pt modelId="{C8DF12C0-57E5-48F6-B259-0ED64F4537CC}" type="pres">
      <dgm:prSet presAssocID="{A5B12532-181F-4127-A187-1FFEB939DB3F}" presName="composite" presStyleCnt="0"/>
      <dgm:spPr/>
    </dgm:pt>
    <dgm:pt modelId="{7470529F-AEA0-455C-9B85-1B952E9431EE}" type="pres">
      <dgm:prSet presAssocID="{A5B12532-181F-4127-A187-1FFEB939DB3F}" presName="imgShp" presStyleLbl="f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 t="-18000" b="-18000"/>
          </a:stretch>
        </a:blipFill>
        <a:ln w="28575">
          <a:solidFill>
            <a:srgbClr val="0070C0"/>
          </a:solidFill>
        </a:ln>
      </dgm:spPr>
    </dgm:pt>
    <dgm:pt modelId="{E509858B-2DFC-4BDB-AC4A-F06868C09207}" type="pres">
      <dgm:prSet presAssocID="{A5B12532-181F-4127-A187-1FFEB939DB3F}" presName="txShp" presStyleLbl="node1" presStyleIdx="2" presStyleCnt="4">
        <dgm:presLayoutVars>
          <dgm:bulletEnabled val="1"/>
        </dgm:presLayoutVars>
      </dgm:prSet>
      <dgm:spPr/>
    </dgm:pt>
    <dgm:pt modelId="{D7024EB9-2FBD-4B18-9023-1AD6B431417A}" type="pres">
      <dgm:prSet presAssocID="{6443F303-31E0-46AC-A7D8-A2F6128164FE}" presName="spacing" presStyleCnt="0"/>
      <dgm:spPr/>
    </dgm:pt>
    <dgm:pt modelId="{806AA03B-E7E2-490A-B444-C31A4FA4D685}" type="pres">
      <dgm:prSet presAssocID="{AF188DE6-BE52-49A8-B096-E4EE26366F55}" presName="composite" presStyleCnt="0"/>
      <dgm:spPr/>
    </dgm:pt>
    <dgm:pt modelId="{44A469AB-6E35-43F9-A715-E89C0FEFB2F1}" type="pres">
      <dgm:prSet presAssocID="{AF188DE6-BE52-49A8-B096-E4EE26366F55}" presName="imgShp" presStyleLbl="f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l="-22000" r="-22000"/>
          </a:stretch>
        </a:blipFill>
        <a:ln w="28575">
          <a:solidFill>
            <a:srgbClr val="0070C0"/>
          </a:solidFill>
        </a:ln>
      </dgm:spPr>
    </dgm:pt>
    <dgm:pt modelId="{7C5F6342-C8ED-4629-98A4-EF3663378B88}" type="pres">
      <dgm:prSet presAssocID="{AF188DE6-BE52-49A8-B096-E4EE26366F55}" presName="txShp" presStyleLbl="node1" presStyleIdx="3" presStyleCnt="4">
        <dgm:presLayoutVars>
          <dgm:bulletEnabled val="1"/>
        </dgm:presLayoutVars>
      </dgm:prSet>
      <dgm:spPr/>
    </dgm:pt>
  </dgm:ptLst>
  <dgm:cxnLst>
    <dgm:cxn modelId="{48F5A306-49EA-467D-8067-C8718A9D6294}" srcId="{95D310E4-588D-48F5-9657-C1DF573B8D56}" destId="{D3833B81-F3FA-4918-8AD6-C9FF8B82913F}" srcOrd="1" destOrd="0" parTransId="{53227D43-C419-4FE1-A775-60EB2638BB62}" sibTransId="{C21F47D2-9AC9-481B-970F-1FEE485414D1}"/>
    <dgm:cxn modelId="{8CEF0733-5A8A-4A1F-8468-BD907356245C}" type="presOf" srcId="{A5B12532-181F-4127-A187-1FFEB939DB3F}" destId="{E509858B-2DFC-4BDB-AC4A-F06868C09207}" srcOrd="0" destOrd="0" presId="urn:microsoft.com/office/officeart/2005/8/layout/vList3"/>
    <dgm:cxn modelId="{64C38F36-6245-40E7-9959-F4C9E8438834}" type="presOf" srcId="{D3833B81-F3FA-4918-8AD6-C9FF8B82913F}" destId="{E058807A-31A2-459C-92E0-A47F0C2357EE}" srcOrd="0" destOrd="0" presId="urn:microsoft.com/office/officeart/2005/8/layout/vList3"/>
    <dgm:cxn modelId="{5D0F6E4A-429F-4297-8847-88C3BA661D43}" type="presOf" srcId="{95D310E4-588D-48F5-9657-C1DF573B8D56}" destId="{84C44ADE-8107-405B-8CCE-8AD87B21524C}" srcOrd="0" destOrd="0" presId="urn:microsoft.com/office/officeart/2005/8/layout/vList3"/>
    <dgm:cxn modelId="{96862DA6-BE59-473E-9BE0-5D478E22FAA2}" srcId="{95D310E4-588D-48F5-9657-C1DF573B8D56}" destId="{19AA042B-FCB4-4C4A-B49D-8A73AE5D522D}" srcOrd="0" destOrd="0" parTransId="{93A88528-380D-45A3-98BC-8D451C2DAF4C}" sibTransId="{02E9C3EC-2924-4598-AF1D-EF3588B55E6C}"/>
    <dgm:cxn modelId="{94D90FB3-4576-4510-AE9E-A5B4F9041B38}" type="presOf" srcId="{19AA042B-FCB4-4C4A-B49D-8A73AE5D522D}" destId="{34F3225B-F51F-4022-9B96-48C027A37B52}" srcOrd="0" destOrd="0" presId="urn:microsoft.com/office/officeart/2005/8/layout/vList3"/>
    <dgm:cxn modelId="{531C22B6-84A4-4ACC-A9D0-A0B6C5D9BC41}" srcId="{95D310E4-588D-48F5-9657-C1DF573B8D56}" destId="{AF188DE6-BE52-49A8-B096-E4EE26366F55}" srcOrd="3" destOrd="0" parTransId="{FCFEFDFB-541A-45B7-8F65-2E683D63D375}" sibTransId="{9BE5E559-B730-40FC-AD17-D4EC4A7559CF}"/>
    <dgm:cxn modelId="{D2F5E4BD-CCD0-42AE-99CE-592268FA5878}" srcId="{95D310E4-588D-48F5-9657-C1DF573B8D56}" destId="{A5B12532-181F-4127-A187-1FFEB939DB3F}" srcOrd="2" destOrd="0" parTransId="{9407D2AD-FBE5-492A-844B-6624233081F8}" sibTransId="{6443F303-31E0-46AC-A7D8-A2F6128164FE}"/>
    <dgm:cxn modelId="{976909CE-3388-4DA4-80E3-156A7D1B79D8}" type="presOf" srcId="{AF188DE6-BE52-49A8-B096-E4EE26366F55}" destId="{7C5F6342-C8ED-4629-98A4-EF3663378B88}" srcOrd="0" destOrd="0" presId="urn:microsoft.com/office/officeart/2005/8/layout/vList3"/>
    <dgm:cxn modelId="{33797795-9754-426A-B278-B048A46BA510}" type="presParOf" srcId="{84C44ADE-8107-405B-8CCE-8AD87B21524C}" destId="{CE7283EC-569B-4C93-B37F-CA4910EAC631}" srcOrd="0" destOrd="0" presId="urn:microsoft.com/office/officeart/2005/8/layout/vList3"/>
    <dgm:cxn modelId="{2DC52642-C530-4BFA-A9D9-4C8E8F5D3859}" type="presParOf" srcId="{CE7283EC-569B-4C93-B37F-CA4910EAC631}" destId="{5706960B-D683-42C6-9A6C-A22246EC1350}" srcOrd="0" destOrd="0" presId="urn:microsoft.com/office/officeart/2005/8/layout/vList3"/>
    <dgm:cxn modelId="{4F22B690-FB46-4075-875F-0D747503D8F3}" type="presParOf" srcId="{CE7283EC-569B-4C93-B37F-CA4910EAC631}" destId="{34F3225B-F51F-4022-9B96-48C027A37B52}" srcOrd="1" destOrd="0" presId="urn:microsoft.com/office/officeart/2005/8/layout/vList3"/>
    <dgm:cxn modelId="{EB030DE8-9254-48CF-8F24-E28697A70C9C}" type="presParOf" srcId="{84C44ADE-8107-405B-8CCE-8AD87B21524C}" destId="{3BA59EF4-10FC-4318-9309-B21007294563}" srcOrd="1" destOrd="0" presId="urn:microsoft.com/office/officeart/2005/8/layout/vList3"/>
    <dgm:cxn modelId="{7C061043-EA3D-41FB-AF35-00BA0F70AEB1}" type="presParOf" srcId="{84C44ADE-8107-405B-8CCE-8AD87B21524C}" destId="{849259CE-ABB9-4825-82A2-3EA6EC4FCC1C}" srcOrd="2" destOrd="0" presId="urn:microsoft.com/office/officeart/2005/8/layout/vList3"/>
    <dgm:cxn modelId="{15837A99-B87F-4A1E-94FA-BE4E99F23ACF}" type="presParOf" srcId="{849259CE-ABB9-4825-82A2-3EA6EC4FCC1C}" destId="{E4071FFA-C3C9-41EB-A4C3-E3738A92C459}" srcOrd="0" destOrd="0" presId="urn:microsoft.com/office/officeart/2005/8/layout/vList3"/>
    <dgm:cxn modelId="{5DF59842-17EE-4492-8AD1-72FB8340C219}" type="presParOf" srcId="{849259CE-ABB9-4825-82A2-3EA6EC4FCC1C}" destId="{E058807A-31A2-459C-92E0-A47F0C2357EE}" srcOrd="1" destOrd="0" presId="urn:microsoft.com/office/officeart/2005/8/layout/vList3"/>
    <dgm:cxn modelId="{96812EF3-6DD7-4C2A-BCAE-8178D33DC1F4}" type="presParOf" srcId="{84C44ADE-8107-405B-8CCE-8AD87B21524C}" destId="{A70693C7-FBEB-46D2-8BD7-57FFC1956A69}" srcOrd="3" destOrd="0" presId="urn:microsoft.com/office/officeart/2005/8/layout/vList3"/>
    <dgm:cxn modelId="{3B3F0E42-29E1-4282-8054-A05EC5998C50}" type="presParOf" srcId="{84C44ADE-8107-405B-8CCE-8AD87B21524C}" destId="{C8DF12C0-57E5-48F6-B259-0ED64F4537CC}" srcOrd="4" destOrd="0" presId="urn:microsoft.com/office/officeart/2005/8/layout/vList3"/>
    <dgm:cxn modelId="{80CE5B48-1240-4D68-AC15-2CB30F3ABC97}" type="presParOf" srcId="{C8DF12C0-57E5-48F6-B259-0ED64F4537CC}" destId="{7470529F-AEA0-455C-9B85-1B952E9431EE}" srcOrd="0" destOrd="0" presId="urn:microsoft.com/office/officeart/2005/8/layout/vList3"/>
    <dgm:cxn modelId="{BF42CF99-DA78-4DB7-8003-24A2F596925E}" type="presParOf" srcId="{C8DF12C0-57E5-48F6-B259-0ED64F4537CC}" destId="{E509858B-2DFC-4BDB-AC4A-F06868C09207}" srcOrd="1" destOrd="0" presId="urn:microsoft.com/office/officeart/2005/8/layout/vList3"/>
    <dgm:cxn modelId="{E16DFBF4-36D5-41DD-AF1C-F10F89D83B84}" type="presParOf" srcId="{84C44ADE-8107-405B-8CCE-8AD87B21524C}" destId="{D7024EB9-2FBD-4B18-9023-1AD6B431417A}" srcOrd="5" destOrd="0" presId="urn:microsoft.com/office/officeart/2005/8/layout/vList3"/>
    <dgm:cxn modelId="{DE40C6C2-520F-4C89-9588-48CCE0DF16BE}" type="presParOf" srcId="{84C44ADE-8107-405B-8CCE-8AD87B21524C}" destId="{806AA03B-E7E2-490A-B444-C31A4FA4D685}" srcOrd="6" destOrd="0" presId="urn:microsoft.com/office/officeart/2005/8/layout/vList3"/>
    <dgm:cxn modelId="{CC53A426-C1B8-4D98-8962-61E741CD92FC}" type="presParOf" srcId="{806AA03B-E7E2-490A-B444-C31A4FA4D685}" destId="{44A469AB-6E35-43F9-A715-E89C0FEFB2F1}" srcOrd="0" destOrd="0" presId="urn:microsoft.com/office/officeart/2005/8/layout/vList3"/>
    <dgm:cxn modelId="{5858584C-FFDD-4E62-955E-F4F6C2033F48}" type="presParOf" srcId="{806AA03B-E7E2-490A-B444-C31A4FA4D685}" destId="{7C5F6342-C8ED-4629-98A4-EF3663378B8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65FE2E1-F8B6-4309-B3D7-F43A8BE4AB0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013CD4F-EBFB-426E-B770-A078C0184D00}">
      <dgm:prSet phldrT="[Testo]"/>
      <dgm:spPr>
        <a:xfrm>
          <a:off x="0" y="519"/>
          <a:ext cx="2794781" cy="654428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INFORMAZIONE</a:t>
          </a:r>
        </a:p>
      </dgm:t>
    </dgm:pt>
    <dgm:pt modelId="{59E33508-A982-4B12-9F46-79D1BE0B631F}" type="parTrans" cxnId="{13CD3216-AB51-4453-B26E-7C5F086922C7}">
      <dgm:prSet/>
      <dgm:spPr/>
      <dgm:t>
        <a:bodyPr/>
        <a:lstStyle/>
        <a:p>
          <a:endParaRPr lang="it-IT"/>
        </a:p>
      </dgm:t>
    </dgm:pt>
    <dgm:pt modelId="{91079295-51B2-45C0-BD85-44918D95B6ED}" type="sibTrans" cxnId="{13CD3216-AB51-4453-B26E-7C5F086922C7}">
      <dgm:prSet/>
      <dgm:spPr/>
      <dgm:t>
        <a:bodyPr/>
        <a:lstStyle/>
        <a:p>
          <a:endParaRPr lang="it-IT"/>
        </a:p>
      </dgm:t>
    </dgm:pt>
    <dgm:pt modelId="{C438D299-4D42-4970-986D-50C0212866EF}">
      <dgm:prSet phldrT="[Testo]"/>
      <dgm:spPr>
        <a:xfrm>
          <a:off x="2794781" y="689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Depliants</a:t>
          </a:r>
          <a:endParaRPr lang="it-IT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4F16A1F5-5D74-47FA-A6D8-DF4D35FC2A45}" type="parTrans" cxnId="{02CF08A9-1DEE-401D-AE19-9EFDCDFDA979}">
      <dgm:prSet/>
      <dgm:spPr/>
      <dgm:t>
        <a:bodyPr/>
        <a:lstStyle/>
        <a:p>
          <a:endParaRPr lang="it-IT"/>
        </a:p>
      </dgm:t>
    </dgm:pt>
    <dgm:pt modelId="{52EC6429-C1C4-4418-B01F-51F952A33D52}" type="sibTrans" cxnId="{02CF08A9-1DEE-401D-AE19-9EFDCDFDA979}">
      <dgm:prSet/>
      <dgm:spPr/>
      <dgm:t>
        <a:bodyPr/>
        <a:lstStyle/>
        <a:p>
          <a:endParaRPr lang="it-IT"/>
        </a:p>
      </dgm:t>
    </dgm:pt>
    <dgm:pt modelId="{7A594A48-BB05-472F-9343-BDB1D52EF56A}">
      <dgm:prSet phldrT="[Testo]"/>
      <dgm:spPr>
        <a:xfrm>
          <a:off x="2794781" y="689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Materiale informativo</a:t>
          </a:r>
        </a:p>
      </dgm:t>
    </dgm:pt>
    <dgm:pt modelId="{A6781993-E209-4932-A743-BA353F0F1955}" type="parTrans" cxnId="{811C7A59-F7F4-459C-981A-BDC7D83B4846}">
      <dgm:prSet/>
      <dgm:spPr/>
      <dgm:t>
        <a:bodyPr/>
        <a:lstStyle/>
        <a:p>
          <a:endParaRPr lang="it-IT"/>
        </a:p>
      </dgm:t>
    </dgm:pt>
    <dgm:pt modelId="{941DC209-450A-47C0-80D3-178B33BC775F}" type="sibTrans" cxnId="{811C7A59-F7F4-459C-981A-BDC7D83B4846}">
      <dgm:prSet/>
      <dgm:spPr/>
      <dgm:t>
        <a:bodyPr/>
        <a:lstStyle/>
        <a:p>
          <a:endParaRPr lang="it-IT"/>
        </a:p>
      </dgm:t>
    </dgm:pt>
    <dgm:pt modelId="{77E9FEB8-2481-46FC-A3A1-42A2097D5880}">
      <dgm:prSet phldrT="[Testo]"/>
      <dgm:spPr>
        <a:xfrm>
          <a:off x="34166" y="720220"/>
          <a:ext cx="2794781" cy="654428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ACCESSO </a:t>
          </a:r>
        </a:p>
      </dgm:t>
    </dgm:pt>
    <dgm:pt modelId="{C34833C6-D91F-4460-8F7A-A048784CD5E7}" type="parTrans" cxnId="{55F321D8-E22A-4E79-B1C8-45748CE59EA0}">
      <dgm:prSet/>
      <dgm:spPr/>
      <dgm:t>
        <a:bodyPr/>
        <a:lstStyle/>
        <a:p>
          <a:endParaRPr lang="it-IT"/>
        </a:p>
      </dgm:t>
    </dgm:pt>
    <dgm:pt modelId="{F5DA7811-8123-4E6F-A8F2-73C5FFAA09EA}" type="sibTrans" cxnId="{55F321D8-E22A-4E79-B1C8-45748CE59EA0}">
      <dgm:prSet/>
      <dgm:spPr/>
      <dgm:t>
        <a:bodyPr/>
        <a:lstStyle/>
        <a:p>
          <a:endParaRPr lang="it-IT"/>
        </a:p>
      </dgm:t>
    </dgm:pt>
    <dgm:pt modelId="{DB294D9A-F8E3-4809-9A1C-DA5E7FC6833A}">
      <dgm:prSet phldrT="[Testo]"/>
      <dgm:spPr>
        <a:xfrm>
          <a:off x="2794781" y="720390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Controlli ingresso</a:t>
          </a:r>
        </a:p>
      </dgm:t>
    </dgm:pt>
    <dgm:pt modelId="{9532B97F-1998-49DA-85E6-4D0DC625587F}" type="parTrans" cxnId="{D302AB1A-FFFA-435C-80C3-747C73BE7DC8}">
      <dgm:prSet/>
      <dgm:spPr/>
      <dgm:t>
        <a:bodyPr/>
        <a:lstStyle/>
        <a:p>
          <a:endParaRPr lang="it-IT"/>
        </a:p>
      </dgm:t>
    </dgm:pt>
    <dgm:pt modelId="{4D14A818-07B2-4DBF-B890-59708F65093D}" type="sibTrans" cxnId="{D302AB1A-FFFA-435C-80C3-747C73BE7DC8}">
      <dgm:prSet/>
      <dgm:spPr/>
      <dgm:t>
        <a:bodyPr/>
        <a:lstStyle/>
        <a:p>
          <a:endParaRPr lang="it-IT"/>
        </a:p>
      </dgm:t>
    </dgm:pt>
    <dgm:pt modelId="{2D8B069E-D4A4-413E-8363-F235FB3E74BD}">
      <dgm:prSet phldrT="[Testo]"/>
      <dgm:spPr>
        <a:xfrm>
          <a:off x="0" y="1440262"/>
          <a:ext cx="2794781" cy="654428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IGIENE</a:t>
          </a:r>
        </a:p>
      </dgm:t>
    </dgm:pt>
    <dgm:pt modelId="{F5A138E1-59DF-4294-9275-A00991707CAA}" type="parTrans" cxnId="{FE532134-D0CB-4897-A7A5-58491A47E869}">
      <dgm:prSet/>
      <dgm:spPr/>
      <dgm:t>
        <a:bodyPr/>
        <a:lstStyle/>
        <a:p>
          <a:endParaRPr lang="it-IT"/>
        </a:p>
      </dgm:t>
    </dgm:pt>
    <dgm:pt modelId="{CDA4E4E3-A9DA-420C-AC96-979F170CA852}" type="sibTrans" cxnId="{FE532134-D0CB-4897-A7A5-58491A47E869}">
      <dgm:prSet/>
      <dgm:spPr/>
      <dgm:t>
        <a:bodyPr/>
        <a:lstStyle/>
        <a:p>
          <a:endParaRPr lang="it-IT"/>
        </a:p>
      </dgm:t>
    </dgm:pt>
    <dgm:pt modelId="{27C203B7-08F9-45D5-B56E-70B126E60FBC}">
      <dgm:prSet phldrT="[Testo]"/>
      <dgm:spPr>
        <a:xfrm>
          <a:off x="0" y="2160133"/>
          <a:ext cx="2794781" cy="654428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SPAZI COMUNI E SPOSTAMENTI</a:t>
          </a:r>
        </a:p>
      </dgm:t>
    </dgm:pt>
    <dgm:pt modelId="{D7A2EFE6-F824-4B14-83CF-3F17D1D01BC6}" type="parTrans" cxnId="{B9CCDC9D-8D72-4B92-BA4B-3006B35AD62A}">
      <dgm:prSet/>
      <dgm:spPr/>
      <dgm:t>
        <a:bodyPr/>
        <a:lstStyle/>
        <a:p>
          <a:endParaRPr lang="it-IT"/>
        </a:p>
      </dgm:t>
    </dgm:pt>
    <dgm:pt modelId="{DA64A37C-313A-4E39-8E01-DFF32C14E64A}" type="sibTrans" cxnId="{B9CCDC9D-8D72-4B92-BA4B-3006B35AD62A}">
      <dgm:prSet/>
      <dgm:spPr/>
      <dgm:t>
        <a:bodyPr/>
        <a:lstStyle/>
        <a:p>
          <a:endParaRPr lang="it-IT"/>
        </a:p>
      </dgm:t>
    </dgm:pt>
    <dgm:pt modelId="{D583C1FD-8983-46D7-AAAC-50A6FFDD4B15}">
      <dgm:prSet phldrT="[Testo]"/>
      <dgm:spPr>
        <a:xfrm>
          <a:off x="2794781" y="1440262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Pulizia</a:t>
          </a:r>
        </a:p>
      </dgm:t>
    </dgm:pt>
    <dgm:pt modelId="{CFD061CB-551F-4DB1-8D45-82F347CA607D}" type="parTrans" cxnId="{84640DC6-B4B4-47DD-9442-C0128F333993}">
      <dgm:prSet/>
      <dgm:spPr/>
      <dgm:t>
        <a:bodyPr/>
        <a:lstStyle/>
        <a:p>
          <a:endParaRPr lang="it-IT"/>
        </a:p>
      </dgm:t>
    </dgm:pt>
    <dgm:pt modelId="{14343A3F-CAD5-4E28-931B-5F17B930C787}" type="sibTrans" cxnId="{84640DC6-B4B4-47DD-9442-C0128F333993}">
      <dgm:prSet/>
      <dgm:spPr/>
      <dgm:t>
        <a:bodyPr/>
        <a:lstStyle/>
        <a:p>
          <a:endParaRPr lang="it-IT"/>
        </a:p>
      </dgm:t>
    </dgm:pt>
    <dgm:pt modelId="{E76F00FD-9E9B-412F-9B20-C0EEDAC39715}">
      <dgm:prSet phldrT="[Testo]"/>
      <dgm:spPr>
        <a:xfrm>
          <a:off x="2794781" y="1440262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Sanificazione</a:t>
          </a:r>
        </a:p>
      </dgm:t>
    </dgm:pt>
    <dgm:pt modelId="{9DD98183-DDA0-4410-A5E8-417758D904AA}" type="parTrans" cxnId="{5E5D0D52-F60A-4888-871D-68A1FEE34D47}">
      <dgm:prSet/>
      <dgm:spPr/>
      <dgm:t>
        <a:bodyPr/>
        <a:lstStyle/>
        <a:p>
          <a:endParaRPr lang="it-IT"/>
        </a:p>
      </dgm:t>
    </dgm:pt>
    <dgm:pt modelId="{6FCB7693-3600-41D9-904A-B0E019961A70}" type="sibTrans" cxnId="{5E5D0D52-F60A-4888-871D-68A1FEE34D47}">
      <dgm:prSet/>
      <dgm:spPr/>
      <dgm:t>
        <a:bodyPr/>
        <a:lstStyle/>
        <a:p>
          <a:endParaRPr lang="it-IT"/>
        </a:p>
      </dgm:t>
    </dgm:pt>
    <dgm:pt modelId="{449045F3-1751-43B7-8829-4B89D7206170}">
      <dgm:prSet phldrT="[Testo]"/>
      <dgm:spPr>
        <a:xfrm>
          <a:off x="2794781" y="2160133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Ventilazione</a:t>
          </a:r>
        </a:p>
      </dgm:t>
    </dgm:pt>
    <dgm:pt modelId="{71B3F71B-DEB8-4B77-9F9B-FB032DDCE1C1}" type="parTrans" cxnId="{3525F631-12C1-4856-AC90-B473C9B26C9B}">
      <dgm:prSet/>
      <dgm:spPr/>
      <dgm:t>
        <a:bodyPr/>
        <a:lstStyle/>
        <a:p>
          <a:endParaRPr lang="it-IT"/>
        </a:p>
      </dgm:t>
    </dgm:pt>
    <dgm:pt modelId="{0F9B2EAD-77DB-42D8-AE4B-BFF83B16F1AC}" type="sibTrans" cxnId="{3525F631-12C1-4856-AC90-B473C9B26C9B}">
      <dgm:prSet/>
      <dgm:spPr/>
      <dgm:t>
        <a:bodyPr/>
        <a:lstStyle/>
        <a:p>
          <a:endParaRPr lang="it-IT"/>
        </a:p>
      </dgm:t>
    </dgm:pt>
    <dgm:pt modelId="{EEE6A358-9810-47A8-9DDF-5E6D00EC45F4}">
      <dgm:prSet phldrT="[Testo]"/>
      <dgm:spPr>
        <a:xfrm>
          <a:off x="2794781" y="2160133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Distanze</a:t>
          </a:r>
        </a:p>
      </dgm:t>
    </dgm:pt>
    <dgm:pt modelId="{9B0F003B-105B-49DF-8C19-66BE113E1049}" type="parTrans" cxnId="{0C4BF73A-9521-46C9-9E2E-3510C7E1CED2}">
      <dgm:prSet/>
      <dgm:spPr/>
      <dgm:t>
        <a:bodyPr/>
        <a:lstStyle/>
        <a:p>
          <a:endParaRPr lang="it-IT"/>
        </a:p>
      </dgm:t>
    </dgm:pt>
    <dgm:pt modelId="{D8005FDC-5171-4F67-A45B-B16F5D01B56D}" type="sibTrans" cxnId="{0C4BF73A-9521-46C9-9E2E-3510C7E1CED2}">
      <dgm:prSet/>
      <dgm:spPr/>
      <dgm:t>
        <a:bodyPr/>
        <a:lstStyle/>
        <a:p>
          <a:endParaRPr lang="it-IT"/>
        </a:p>
      </dgm:t>
    </dgm:pt>
    <dgm:pt modelId="{3A73EEEA-EAE3-4BD3-9450-208C0D95CB4D}">
      <dgm:prSet phldrT="[Testo]"/>
      <dgm:spPr>
        <a:xfrm>
          <a:off x="2794781" y="2160133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Tempi di sosta</a:t>
          </a:r>
        </a:p>
      </dgm:t>
    </dgm:pt>
    <dgm:pt modelId="{C139CDD7-A953-4899-9469-CF42A3018544}" type="parTrans" cxnId="{DA8BBDCE-B9A7-49EB-A3AE-983B9864C25A}">
      <dgm:prSet/>
      <dgm:spPr/>
      <dgm:t>
        <a:bodyPr/>
        <a:lstStyle/>
        <a:p>
          <a:endParaRPr lang="it-IT"/>
        </a:p>
      </dgm:t>
    </dgm:pt>
    <dgm:pt modelId="{547F4E97-65C6-49B9-A0E4-FA10C82FCC71}" type="sibTrans" cxnId="{DA8BBDCE-B9A7-49EB-A3AE-983B9864C25A}">
      <dgm:prSet/>
      <dgm:spPr/>
      <dgm:t>
        <a:bodyPr/>
        <a:lstStyle/>
        <a:p>
          <a:endParaRPr lang="it-IT"/>
        </a:p>
      </dgm:t>
    </dgm:pt>
    <dgm:pt modelId="{A3B61FC3-7EF4-42DC-B2F0-C1A815671B74}">
      <dgm:prSet phldrT="[Testo]"/>
      <dgm:spPr>
        <a:xfrm>
          <a:off x="0" y="2880005"/>
          <a:ext cx="2794781" cy="654428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CASO SINTOMATICO</a:t>
          </a:r>
        </a:p>
      </dgm:t>
    </dgm:pt>
    <dgm:pt modelId="{3F3AD34A-70B6-483C-9941-59FE276975C9}" type="parTrans" cxnId="{7A6F0238-AA7F-4CA3-882C-9447DDE92ABC}">
      <dgm:prSet/>
      <dgm:spPr/>
      <dgm:t>
        <a:bodyPr/>
        <a:lstStyle/>
        <a:p>
          <a:endParaRPr lang="it-IT"/>
        </a:p>
      </dgm:t>
    </dgm:pt>
    <dgm:pt modelId="{0CB271A4-DE86-43CD-AC00-5EA5E21F2AF6}" type="sibTrans" cxnId="{7A6F0238-AA7F-4CA3-882C-9447DDE92ABC}">
      <dgm:prSet/>
      <dgm:spPr/>
      <dgm:t>
        <a:bodyPr/>
        <a:lstStyle/>
        <a:p>
          <a:endParaRPr lang="it-IT"/>
        </a:p>
      </dgm:t>
    </dgm:pt>
    <dgm:pt modelId="{BFCC7761-E6EA-4EA1-BC58-8D6D01614278}">
      <dgm:prSet phldrT="[Testo]"/>
      <dgm:spPr>
        <a:xfrm>
          <a:off x="2794781" y="2880005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Procedure di isolamento</a:t>
          </a:r>
        </a:p>
      </dgm:t>
    </dgm:pt>
    <dgm:pt modelId="{FA6B9C4A-6431-4693-A337-F032298FFB5E}" type="parTrans" cxnId="{A80AE88C-1D61-4771-91C0-93222DAB76B6}">
      <dgm:prSet/>
      <dgm:spPr/>
      <dgm:t>
        <a:bodyPr/>
        <a:lstStyle/>
        <a:p>
          <a:endParaRPr lang="it-IT"/>
        </a:p>
      </dgm:t>
    </dgm:pt>
    <dgm:pt modelId="{48053C29-B6E8-45E7-8F96-B74F6128E034}" type="sibTrans" cxnId="{A80AE88C-1D61-4771-91C0-93222DAB76B6}">
      <dgm:prSet/>
      <dgm:spPr/>
      <dgm:t>
        <a:bodyPr/>
        <a:lstStyle/>
        <a:p>
          <a:endParaRPr lang="it-IT"/>
        </a:p>
      </dgm:t>
    </dgm:pt>
    <dgm:pt modelId="{F6698D70-E57C-4011-B985-B5296B207040}">
      <dgm:prSet phldrT="[Testo]"/>
      <dgm:spPr>
        <a:xfrm>
          <a:off x="2794781" y="2880005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Comunicazione</a:t>
          </a:r>
        </a:p>
      </dgm:t>
    </dgm:pt>
    <dgm:pt modelId="{065D0164-BE9F-4135-994F-68D71A7E1E6C}" type="parTrans" cxnId="{69AEA60D-F439-449C-A290-3CEAEE5AA195}">
      <dgm:prSet/>
      <dgm:spPr/>
      <dgm:t>
        <a:bodyPr/>
        <a:lstStyle/>
        <a:p>
          <a:endParaRPr lang="it-IT"/>
        </a:p>
      </dgm:t>
    </dgm:pt>
    <dgm:pt modelId="{EDA82865-2CF8-4F20-8605-EE2A653FBBD3}" type="sibTrans" cxnId="{69AEA60D-F439-449C-A290-3CEAEE5AA195}">
      <dgm:prSet/>
      <dgm:spPr/>
      <dgm:t>
        <a:bodyPr/>
        <a:lstStyle/>
        <a:p>
          <a:endParaRPr lang="it-IT"/>
        </a:p>
      </dgm:t>
    </dgm:pt>
    <dgm:pt modelId="{06834663-984D-4489-BFD2-00D53CF50716}">
      <dgm:prSet phldrT="[Testo]"/>
      <dgm:spPr>
        <a:xfrm>
          <a:off x="0" y="3599876"/>
          <a:ext cx="2794781" cy="654428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MEDICO COMPETENTE e RLS</a:t>
          </a:r>
        </a:p>
      </dgm:t>
    </dgm:pt>
    <dgm:pt modelId="{4EC4C0F7-CC74-4C53-91B0-BBBFB301D728}" type="parTrans" cxnId="{3B9FC514-9570-43C6-B7C2-57BB1425BC56}">
      <dgm:prSet/>
      <dgm:spPr/>
      <dgm:t>
        <a:bodyPr/>
        <a:lstStyle/>
        <a:p>
          <a:endParaRPr lang="it-IT"/>
        </a:p>
      </dgm:t>
    </dgm:pt>
    <dgm:pt modelId="{0C2D7C02-0889-49B5-8D35-7C14EB2AAB88}" type="sibTrans" cxnId="{3B9FC514-9570-43C6-B7C2-57BB1425BC56}">
      <dgm:prSet/>
      <dgm:spPr/>
      <dgm:t>
        <a:bodyPr/>
        <a:lstStyle/>
        <a:p>
          <a:endParaRPr lang="it-IT"/>
        </a:p>
      </dgm:t>
    </dgm:pt>
    <dgm:pt modelId="{C2C2823B-0FCA-464F-910F-9A393E437838}">
      <dgm:prSet phldrT="[Testo]"/>
      <dgm:spPr>
        <a:xfrm>
          <a:off x="2794781" y="3599876"/>
          <a:ext cx="4192172" cy="654428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Segnalazioni</a:t>
          </a:r>
        </a:p>
      </dgm:t>
    </dgm:pt>
    <dgm:pt modelId="{538D3D07-068E-4FC4-BD44-4F3AB0949796}" type="parTrans" cxnId="{AEE33FC0-24D5-4FBE-B5FA-E5CF8CA7478C}">
      <dgm:prSet/>
      <dgm:spPr/>
      <dgm:t>
        <a:bodyPr/>
        <a:lstStyle/>
        <a:p>
          <a:endParaRPr lang="it-IT"/>
        </a:p>
      </dgm:t>
    </dgm:pt>
    <dgm:pt modelId="{FE5F2541-7754-40D0-8184-002F32DD5F58}" type="sibTrans" cxnId="{AEE33FC0-24D5-4FBE-B5FA-E5CF8CA7478C}">
      <dgm:prSet/>
      <dgm:spPr/>
      <dgm:t>
        <a:bodyPr/>
        <a:lstStyle/>
        <a:p>
          <a:endParaRPr lang="it-IT"/>
        </a:p>
      </dgm:t>
    </dgm:pt>
    <dgm:pt modelId="{AFDB036D-9A9D-4171-98EE-FAF365012E45}" type="pres">
      <dgm:prSet presAssocID="{665FE2E1-F8B6-4309-B3D7-F43A8BE4AB0A}" presName="Name0" presStyleCnt="0">
        <dgm:presLayoutVars>
          <dgm:dir/>
          <dgm:animLvl val="lvl"/>
          <dgm:resizeHandles/>
        </dgm:presLayoutVars>
      </dgm:prSet>
      <dgm:spPr/>
    </dgm:pt>
    <dgm:pt modelId="{96E03D60-1BA4-4035-9213-77C2CFCAF07C}" type="pres">
      <dgm:prSet presAssocID="{B013CD4F-EBFB-426E-B770-A078C0184D00}" presName="linNode" presStyleCnt="0"/>
      <dgm:spPr/>
    </dgm:pt>
    <dgm:pt modelId="{FA0C027E-5BE4-4709-A5A6-92F391B83E30}" type="pres">
      <dgm:prSet presAssocID="{B013CD4F-EBFB-426E-B770-A078C0184D00}" presName="parentShp" presStyleLbl="node1" presStyleIdx="0" presStyleCnt="6">
        <dgm:presLayoutVars>
          <dgm:bulletEnabled val="1"/>
        </dgm:presLayoutVars>
      </dgm:prSet>
      <dgm:spPr/>
    </dgm:pt>
    <dgm:pt modelId="{EB40AE7C-7125-455B-A862-5BB140E67202}" type="pres">
      <dgm:prSet presAssocID="{B013CD4F-EBFB-426E-B770-A078C0184D00}" presName="childShp" presStyleLbl="bgAccFollowNode1" presStyleIdx="0" presStyleCnt="6" custLinFactNeighborX="3424" custLinFactNeighborY="26">
        <dgm:presLayoutVars>
          <dgm:bulletEnabled val="1"/>
        </dgm:presLayoutVars>
      </dgm:prSet>
      <dgm:spPr/>
    </dgm:pt>
    <dgm:pt modelId="{FE5C1EEB-4EDF-4A09-A4F7-CE89FE4DE60E}" type="pres">
      <dgm:prSet presAssocID="{91079295-51B2-45C0-BD85-44918D95B6ED}" presName="spacing" presStyleCnt="0"/>
      <dgm:spPr/>
    </dgm:pt>
    <dgm:pt modelId="{177DD09C-AC2F-4D5D-9DDD-DAC6BF881376}" type="pres">
      <dgm:prSet presAssocID="{77E9FEB8-2481-46FC-A3A1-42A2097D5880}" presName="linNode" presStyleCnt="0"/>
      <dgm:spPr/>
    </dgm:pt>
    <dgm:pt modelId="{47A1A62E-F23E-4EA7-95C1-179E6D806F7C}" type="pres">
      <dgm:prSet presAssocID="{77E9FEB8-2481-46FC-A3A1-42A2097D5880}" presName="parentShp" presStyleLbl="node1" presStyleIdx="1" presStyleCnt="6" custLinFactNeighborX="815" custLinFactNeighborY="-26">
        <dgm:presLayoutVars>
          <dgm:bulletEnabled val="1"/>
        </dgm:presLayoutVars>
      </dgm:prSet>
      <dgm:spPr/>
    </dgm:pt>
    <dgm:pt modelId="{6B80E33F-A4CB-4B5D-823C-3754DBDFDC2E}" type="pres">
      <dgm:prSet presAssocID="{77E9FEB8-2481-46FC-A3A1-42A2097D5880}" presName="childShp" presStyleLbl="bgAccFollowNode1" presStyleIdx="1" presStyleCnt="6">
        <dgm:presLayoutVars>
          <dgm:bulletEnabled val="1"/>
        </dgm:presLayoutVars>
      </dgm:prSet>
      <dgm:spPr/>
    </dgm:pt>
    <dgm:pt modelId="{8D389356-DD0C-49AF-BF50-84788EEFBE4C}" type="pres">
      <dgm:prSet presAssocID="{F5DA7811-8123-4E6F-A8F2-73C5FFAA09EA}" presName="spacing" presStyleCnt="0"/>
      <dgm:spPr/>
    </dgm:pt>
    <dgm:pt modelId="{1227D5F9-EC07-421C-ABAE-19E7BFBE99C5}" type="pres">
      <dgm:prSet presAssocID="{2D8B069E-D4A4-413E-8363-F235FB3E74BD}" presName="linNode" presStyleCnt="0"/>
      <dgm:spPr/>
    </dgm:pt>
    <dgm:pt modelId="{E414B04D-4EFE-4531-8ADA-B7F387EA6DA6}" type="pres">
      <dgm:prSet presAssocID="{2D8B069E-D4A4-413E-8363-F235FB3E74BD}" presName="parentShp" presStyleLbl="node1" presStyleIdx="2" presStyleCnt="6">
        <dgm:presLayoutVars>
          <dgm:bulletEnabled val="1"/>
        </dgm:presLayoutVars>
      </dgm:prSet>
      <dgm:spPr/>
    </dgm:pt>
    <dgm:pt modelId="{70D0E40C-A9CC-4F47-BE8C-8786446D3DFC}" type="pres">
      <dgm:prSet presAssocID="{2D8B069E-D4A4-413E-8363-F235FB3E74BD}" presName="childShp" presStyleLbl="bgAccFollowNode1" presStyleIdx="2" presStyleCnt="6">
        <dgm:presLayoutVars>
          <dgm:bulletEnabled val="1"/>
        </dgm:presLayoutVars>
      </dgm:prSet>
      <dgm:spPr/>
    </dgm:pt>
    <dgm:pt modelId="{6DC7BA49-D59B-4A7C-A2FE-110DF4B2C5A6}" type="pres">
      <dgm:prSet presAssocID="{CDA4E4E3-A9DA-420C-AC96-979F170CA852}" presName="spacing" presStyleCnt="0"/>
      <dgm:spPr/>
    </dgm:pt>
    <dgm:pt modelId="{44DD6C44-707F-4716-B51A-20DAAC263B1A}" type="pres">
      <dgm:prSet presAssocID="{27C203B7-08F9-45D5-B56E-70B126E60FBC}" presName="linNode" presStyleCnt="0"/>
      <dgm:spPr/>
    </dgm:pt>
    <dgm:pt modelId="{336E3907-8165-44D4-8295-EA44FCB82761}" type="pres">
      <dgm:prSet presAssocID="{27C203B7-08F9-45D5-B56E-70B126E60FBC}" presName="parentShp" presStyleLbl="node1" presStyleIdx="3" presStyleCnt="6">
        <dgm:presLayoutVars>
          <dgm:bulletEnabled val="1"/>
        </dgm:presLayoutVars>
      </dgm:prSet>
      <dgm:spPr/>
    </dgm:pt>
    <dgm:pt modelId="{5E2D59FB-B544-4CC3-8E9B-1F279552BC8D}" type="pres">
      <dgm:prSet presAssocID="{27C203B7-08F9-45D5-B56E-70B126E60FBC}" presName="childShp" presStyleLbl="bgAccFollowNode1" presStyleIdx="3" presStyleCnt="6">
        <dgm:presLayoutVars>
          <dgm:bulletEnabled val="1"/>
        </dgm:presLayoutVars>
      </dgm:prSet>
      <dgm:spPr/>
    </dgm:pt>
    <dgm:pt modelId="{AE84BC7B-5A2B-42BC-9562-E8560C57498A}" type="pres">
      <dgm:prSet presAssocID="{DA64A37C-313A-4E39-8E01-DFF32C14E64A}" presName="spacing" presStyleCnt="0"/>
      <dgm:spPr/>
    </dgm:pt>
    <dgm:pt modelId="{09B7DCC2-3FD2-4C26-81A8-31726FDFD747}" type="pres">
      <dgm:prSet presAssocID="{A3B61FC3-7EF4-42DC-B2F0-C1A815671B74}" presName="linNode" presStyleCnt="0"/>
      <dgm:spPr/>
    </dgm:pt>
    <dgm:pt modelId="{B1D1F179-0F88-42D2-A17B-19631D0F4212}" type="pres">
      <dgm:prSet presAssocID="{A3B61FC3-7EF4-42DC-B2F0-C1A815671B74}" presName="parentShp" presStyleLbl="node1" presStyleIdx="4" presStyleCnt="6">
        <dgm:presLayoutVars>
          <dgm:bulletEnabled val="1"/>
        </dgm:presLayoutVars>
      </dgm:prSet>
      <dgm:spPr/>
    </dgm:pt>
    <dgm:pt modelId="{AC5E3CB5-3DE2-4E0C-8B96-B4AB5673CD33}" type="pres">
      <dgm:prSet presAssocID="{A3B61FC3-7EF4-42DC-B2F0-C1A815671B74}" presName="childShp" presStyleLbl="bgAccFollowNode1" presStyleIdx="4" presStyleCnt="6">
        <dgm:presLayoutVars>
          <dgm:bulletEnabled val="1"/>
        </dgm:presLayoutVars>
      </dgm:prSet>
      <dgm:spPr/>
    </dgm:pt>
    <dgm:pt modelId="{A178DF86-C370-4CBC-88A1-4B168E5928D9}" type="pres">
      <dgm:prSet presAssocID="{0CB271A4-DE86-43CD-AC00-5EA5E21F2AF6}" presName="spacing" presStyleCnt="0"/>
      <dgm:spPr/>
    </dgm:pt>
    <dgm:pt modelId="{DC51081E-B2F6-41A8-B184-2550C3D272AE}" type="pres">
      <dgm:prSet presAssocID="{06834663-984D-4489-BFD2-00D53CF50716}" presName="linNode" presStyleCnt="0"/>
      <dgm:spPr/>
    </dgm:pt>
    <dgm:pt modelId="{D14B2161-2B27-48A5-89A1-5ED6EA4CE857}" type="pres">
      <dgm:prSet presAssocID="{06834663-984D-4489-BFD2-00D53CF50716}" presName="parentShp" presStyleLbl="node1" presStyleIdx="5" presStyleCnt="6">
        <dgm:presLayoutVars>
          <dgm:bulletEnabled val="1"/>
        </dgm:presLayoutVars>
      </dgm:prSet>
      <dgm:spPr/>
    </dgm:pt>
    <dgm:pt modelId="{925865FB-0737-4BB7-B0A3-1F6B5F89C4CE}" type="pres">
      <dgm:prSet presAssocID="{06834663-984D-4489-BFD2-00D53CF50716}" presName="childShp" presStyleLbl="bgAccFollowNode1" presStyleIdx="5" presStyleCnt="6">
        <dgm:presLayoutVars>
          <dgm:bulletEnabled val="1"/>
        </dgm:presLayoutVars>
      </dgm:prSet>
      <dgm:spPr/>
    </dgm:pt>
  </dgm:ptLst>
  <dgm:cxnLst>
    <dgm:cxn modelId="{A39F8A02-FC7D-4746-9E10-E6C07E334420}" type="presOf" srcId="{2D8B069E-D4A4-413E-8363-F235FB3E74BD}" destId="{E414B04D-4EFE-4531-8ADA-B7F387EA6DA6}" srcOrd="0" destOrd="0" presId="urn:microsoft.com/office/officeart/2005/8/layout/vList6"/>
    <dgm:cxn modelId="{1A99090A-CB3F-49EF-B6B3-55DD47CE5865}" type="presOf" srcId="{7A594A48-BB05-472F-9343-BDB1D52EF56A}" destId="{EB40AE7C-7125-455B-A862-5BB140E67202}" srcOrd="0" destOrd="1" presId="urn:microsoft.com/office/officeart/2005/8/layout/vList6"/>
    <dgm:cxn modelId="{418D5D0C-FD0B-4F02-9289-C413E12EE607}" type="presOf" srcId="{C2C2823B-0FCA-464F-910F-9A393E437838}" destId="{925865FB-0737-4BB7-B0A3-1F6B5F89C4CE}" srcOrd="0" destOrd="0" presId="urn:microsoft.com/office/officeart/2005/8/layout/vList6"/>
    <dgm:cxn modelId="{69AEA60D-F439-449C-A290-3CEAEE5AA195}" srcId="{A3B61FC3-7EF4-42DC-B2F0-C1A815671B74}" destId="{F6698D70-E57C-4011-B985-B5296B207040}" srcOrd="1" destOrd="0" parTransId="{065D0164-BE9F-4135-994F-68D71A7E1E6C}" sibTransId="{EDA82865-2CF8-4F20-8605-EE2A653FBBD3}"/>
    <dgm:cxn modelId="{3B9FC514-9570-43C6-B7C2-57BB1425BC56}" srcId="{665FE2E1-F8B6-4309-B3D7-F43A8BE4AB0A}" destId="{06834663-984D-4489-BFD2-00D53CF50716}" srcOrd="5" destOrd="0" parTransId="{4EC4C0F7-CC74-4C53-91B0-BBBFB301D728}" sibTransId="{0C2D7C02-0889-49B5-8D35-7C14EB2AAB88}"/>
    <dgm:cxn modelId="{13CD3216-AB51-4453-B26E-7C5F086922C7}" srcId="{665FE2E1-F8B6-4309-B3D7-F43A8BE4AB0A}" destId="{B013CD4F-EBFB-426E-B770-A078C0184D00}" srcOrd="0" destOrd="0" parTransId="{59E33508-A982-4B12-9F46-79D1BE0B631F}" sibTransId="{91079295-51B2-45C0-BD85-44918D95B6ED}"/>
    <dgm:cxn modelId="{D302AB1A-FFFA-435C-80C3-747C73BE7DC8}" srcId="{77E9FEB8-2481-46FC-A3A1-42A2097D5880}" destId="{DB294D9A-F8E3-4809-9A1C-DA5E7FC6833A}" srcOrd="0" destOrd="0" parTransId="{9532B97F-1998-49DA-85E6-4D0DC625587F}" sibTransId="{4D14A818-07B2-4DBF-B890-59708F65093D}"/>
    <dgm:cxn modelId="{6D81B41C-33B0-4EC6-8ADD-7AA134406D42}" type="presOf" srcId="{449045F3-1751-43B7-8829-4B89D7206170}" destId="{5E2D59FB-B544-4CC3-8E9B-1F279552BC8D}" srcOrd="0" destOrd="0" presId="urn:microsoft.com/office/officeart/2005/8/layout/vList6"/>
    <dgm:cxn modelId="{F6B92231-5F80-455B-BBA8-3A42A940F660}" type="presOf" srcId="{D583C1FD-8983-46D7-AAAC-50A6FFDD4B15}" destId="{70D0E40C-A9CC-4F47-BE8C-8786446D3DFC}" srcOrd="0" destOrd="0" presId="urn:microsoft.com/office/officeart/2005/8/layout/vList6"/>
    <dgm:cxn modelId="{3525F631-12C1-4856-AC90-B473C9B26C9B}" srcId="{27C203B7-08F9-45D5-B56E-70B126E60FBC}" destId="{449045F3-1751-43B7-8829-4B89D7206170}" srcOrd="0" destOrd="0" parTransId="{71B3F71B-DEB8-4B77-9F9B-FB032DDCE1C1}" sibTransId="{0F9B2EAD-77DB-42D8-AE4B-BFF83B16F1AC}"/>
    <dgm:cxn modelId="{FE532134-D0CB-4897-A7A5-58491A47E869}" srcId="{665FE2E1-F8B6-4309-B3D7-F43A8BE4AB0A}" destId="{2D8B069E-D4A4-413E-8363-F235FB3E74BD}" srcOrd="2" destOrd="0" parTransId="{F5A138E1-59DF-4294-9275-A00991707CAA}" sibTransId="{CDA4E4E3-A9DA-420C-AC96-979F170CA852}"/>
    <dgm:cxn modelId="{82AC6135-FC2D-49DB-A7AD-E9D272D4F63A}" type="presOf" srcId="{77E9FEB8-2481-46FC-A3A1-42A2097D5880}" destId="{47A1A62E-F23E-4EA7-95C1-179E6D806F7C}" srcOrd="0" destOrd="0" presId="urn:microsoft.com/office/officeart/2005/8/layout/vList6"/>
    <dgm:cxn modelId="{7A6F0238-AA7F-4CA3-882C-9447DDE92ABC}" srcId="{665FE2E1-F8B6-4309-B3D7-F43A8BE4AB0A}" destId="{A3B61FC3-7EF4-42DC-B2F0-C1A815671B74}" srcOrd="4" destOrd="0" parTransId="{3F3AD34A-70B6-483C-9941-59FE276975C9}" sibTransId="{0CB271A4-DE86-43CD-AC00-5EA5E21F2AF6}"/>
    <dgm:cxn modelId="{0C4BF73A-9521-46C9-9E2E-3510C7E1CED2}" srcId="{27C203B7-08F9-45D5-B56E-70B126E60FBC}" destId="{EEE6A358-9810-47A8-9DDF-5E6D00EC45F4}" srcOrd="1" destOrd="0" parTransId="{9B0F003B-105B-49DF-8C19-66BE113E1049}" sibTransId="{D8005FDC-5171-4F67-A45B-B16F5D01B56D}"/>
    <dgm:cxn modelId="{0D2F013F-24B5-4AD4-8956-A00796EFEC35}" type="presOf" srcId="{06834663-984D-4489-BFD2-00D53CF50716}" destId="{D14B2161-2B27-48A5-89A1-5ED6EA4CE857}" srcOrd="0" destOrd="0" presId="urn:microsoft.com/office/officeart/2005/8/layout/vList6"/>
    <dgm:cxn modelId="{2D96CC4C-7E6E-447E-8747-A132E720AD4E}" type="presOf" srcId="{F6698D70-E57C-4011-B985-B5296B207040}" destId="{AC5E3CB5-3DE2-4E0C-8B96-B4AB5673CD33}" srcOrd="0" destOrd="1" presId="urn:microsoft.com/office/officeart/2005/8/layout/vList6"/>
    <dgm:cxn modelId="{5E5D0D52-F60A-4888-871D-68A1FEE34D47}" srcId="{2D8B069E-D4A4-413E-8363-F235FB3E74BD}" destId="{E76F00FD-9E9B-412F-9B20-C0EEDAC39715}" srcOrd="1" destOrd="0" parTransId="{9DD98183-DDA0-4410-A5E8-417758D904AA}" sibTransId="{6FCB7693-3600-41D9-904A-B0E019961A70}"/>
    <dgm:cxn modelId="{811C7A59-F7F4-459C-981A-BDC7D83B4846}" srcId="{B013CD4F-EBFB-426E-B770-A078C0184D00}" destId="{7A594A48-BB05-472F-9343-BDB1D52EF56A}" srcOrd="1" destOrd="0" parTransId="{A6781993-E209-4932-A743-BA353F0F1955}" sibTransId="{941DC209-450A-47C0-80D3-178B33BC775F}"/>
    <dgm:cxn modelId="{81B9B25A-48B2-4580-9AFC-5BAFD1209049}" type="presOf" srcId="{EEE6A358-9810-47A8-9DDF-5E6D00EC45F4}" destId="{5E2D59FB-B544-4CC3-8E9B-1F279552BC8D}" srcOrd="0" destOrd="1" presId="urn:microsoft.com/office/officeart/2005/8/layout/vList6"/>
    <dgm:cxn modelId="{03537486-5160-41A0-978F-D310F84910AE}" type="presOf" srcId="{27C203B7-08F9-45D5-B56E-70B126E60FBC}" destId="{336E3907-8165-44D4-8295-EA44FCB82761}" srcOrd="0" destOrd="0" presId="urn:microsoft.com/office/officeart/2005/8/layout/vList6"/>
    <dgm:cxn modelId="{A80AE88C-1D61-4771-91C0-93222DAB76B6}" srcId="{A3B61FC3-7EF4-42DC-B2F0-C1A815671B74}" destId="{BFCC7761-E6EA-4EA1-BC58-8D6D01614278}" srcOrd="0" destOrd="0" parTransId="{FA6B9C4A-6431-4693-A337-F032298FFB5E}" sibTransId="{48053C29-B6E8-45E7-8F96-B74F6128E034}"/>
    <dgm:cxn modelId="{405E298E-695F-4057-A4EB-9CCAEC659B1A}" type="presOf" srcId="{DB294D9A-F8E3-4809-9A1C-DA5E7FC6833A}" destId="{6B80E33F-A4CB-4B5D-823C-3754DBDFDC2E}" srcOrd="0" destOrd="0" presId="urn:microsoft.com/office/officeart/2005/8/layout/vList6"/>
    <dgm:cxn modelId="{B9CCDC9D-8D72-4B92-BA4B-3006B35AD62A}" srcId="{665FE2E1-F8B6-4309-B3D7-F43A8BE4AB0A}" destId="{27C203B7-08F9-45D5-B56E-70B126E60FBC}" srcOrd="3" destOrd="0" parTransId="{D7A2EFE6-F824-4B14-83CF-3F17D1D01BC6}" sibTransId="{DA64A37C-313A-4E39-8E01-DFF32C14E64A}"/>
    <dgm:cxn modelId="{02CF08A9-1DEE-401D-AE19-9EFDCDFDA979}" srcId="{B013CD4F-EBFB-426E-B770-A078C0184D00}" destId="{C438D299-4D42-4970-986D-50C0212866EF}" srcOrd="0" destOrd="0" parTransId="{4F16A1F5-5D74-47FA-A6D8-DF4D35FC2A45}" sibTransId="{52EC6429-C1C4-4418-B01F-51F952A33D52}"/>
    <dgm:cxn modelId="{E03B42B0-5C15-4E9C-9F4F-29AD6461DE2E}" type="presOf" srcId="{A3B61FC3-7EF4-42DC-B2F0-C1A815671B74}" destId="{B1D1F179-0F88-42D2-A17B-19631D0F4212}" srcOrd="0" destOrd="0" presId="urn:microsoft.com/office/officeart/2005/8/layout/vList6"/>
    <dgm:cxn modelId="{C3C551B2-B126-4F30-BCAC-3630845DFF29}" type="presOf" srcId="{E76F00FD-9E9B-412F-9B20-C0EEDAC39715}" destId="{70D0E40C-A9CC-4F47-BE8C-8786446D3DFC}" srcOrd="0" destOrd="1" presId="urn:microsoft.com/office/officeart/2005/8/layout/vList6"/>
    <dgm:cxn modelId="{478C46B6-C97F-4EF3-AA0C-2E8DAF23FA58}" type="presOf" srcId="{3A73EEEA-EAE3-4BD3-9450-208C0D95CB4D}" destId="{5E2D59FB-B544-4CC3-8E9B-1F279552BC8D}" srcOrd="0" destOrd="2" presId="urn:microsoft.com/office/officeart/2005/8/layout/vList6"/>
    <dgm:cxn modelId="{AEE33FC0-24D5-4FBE-B5FA-E5CF8CA7478C}" srcId="{06834663-984D-4489-BFD2-00D53CF50716}" destId="{C2C2823B-0FCA-464F-910F-9A393E437838}" srcOrd="0" destOrd="0" parTransId="{538D3D07-068E-4FC4-BD44-4F3AB0949796}" sibTransId="{FE5F2541-7754-40D0-8184-002F32DD5F58}"/>
    <dgm:cxn modelId="{84640DC6-B4B4-47DD-9442-C0128F333993}" srcId="{2D8B069E-D4A4-413E-8363-F235FB3E74BD}" destId="{D583C1FD-8983-46D7-AAAC-50A6FFDD4B15}" srcOrd="0" destOrd="0" parTransId="{CFD061CB-551F-4DB1-8D45-82F347CA607D}" sibTransId="{14343A3F-CAD5-4E28-931B-5F17B930C787}"/>
    <dgm:cxn modelId="{DA8BBDCE-B9A7-49EB-A3AE-983B9864C25A}" srcId="{27C203B7-08F9-45D5-B56E-70B126E60FBC}" destId="{3A73EEEA-EAE3-4BD3-9450-208C0D95CB4D}" srcOrd="2" destOrd="0" parTransId="{C139CDD7-A953-4899-9469-CF42A3018544}" sibTransId="{547F4E97-65C6-49B9-A0E4-FA10C82FCC71}"/>
    <dgm:cxn modelId="{6C7E8CD3-A10F-4336-927D-28E6EF7F7B0F}" type="presOf" srcId="{C438D299-4D42-4970-986D-50C0212866EF}" destId="{EB40AE7C-7125-455B-A862-5BB140E67202}" srcOrd="0" destOrd="0" presId="urn:microsoft.com/office/officeart/2005/8/layout/vList6"/>
    <dgm:cxn modelId="{4BB927D4-4AA9-48F7-B1C0-07EA574BB90E}" type="presOf" srcId="{665FE2E1-F8B6-4309-B3D7-F43A8BE4AB0A}" destId="{AFDB036D-9A9D-4171-98EE-FAF365012E45}" srcOrd="0" destOrd="0" presId="urn:microsoft.com/office/officeart/2005/8/layout/vList6"/>
    <dgm:cxn modelId="{55F321D8-E22A-4E79-B1C8-45748CE59EA0}" srcId="{665FE2E1-F8B6-4309-B3D7-F43A8BE4AB0A}" destId="{77E9FEB8-2481-46FC-A3A1-42A2097D5880}" srcOrd="1" destOrd="0" parTransId="{C34833C6-D91F-4460-8F7A-A048784CD5E7}" sibTransId="{F5DA7811-8123-4E6F-A8F2-73C5FFAA09EA}"/>
    <dgm:cxn modelId="{A34AEFDF-9755-4F1C-B6C8-7363DE316087}" type="presOf" srcId="{BFCC7761-E6EA-4EA1-BC58-8D6D01614278}" destId="{AC5E3CB5-3DE2-4E0C-8B96-B4AB5673CD33}" srcOrd="0" destOrd="0" presId="urn:microsoft.com/office/officeart/2005/8/layout/vList6"/>
    <dgm:cxn modelId="{9E14B3ED-6683-4238-9744-3CAE0BBA1CB7}" type="presOf" srcId="{B013CD4F-EBFB-426E-B770-A078C0184D00}" destId="{FA0C027E-5BE4-4709-A5A6-92F391B83E30}" srcOrd="0" destOrd="0" presId="urn:microsoft.com/office/officeart/2005/8/layout/vList6"/>
    <dgm:cxn modelId="{0E25A73E-D4D3-49F3-B2A9-C0C38A202621}" type="presParOf" srcId="{AFDB036D-9A9D-4171-98EE-FAF365012E45}" destId="{96E03D60-1BA4-4035-9213-77C2CFCAF07C}" srcOrd="0" destOrd="0" presId="urn:microsoft.com/office/officeart/2005/8/layout/vList6"/>
    <dgm:cxn modelId="{D261A3B2-6B5B-43CA-9BAC-587D7EFF2FB7}" type="presParOf" srcId="{96E03D60-1BA4-4035-9213-77C2CFCAF07C}" destId="{FA0C027E-5BE4-4709-A5A6-92F391B83E30}" srcOrd="0" destOrd="0" presId="urn:microsoft.com/office/officeart/2005/8/layout/vList6"/>
    <dgm:cxn modelId="{C501C057-C51C-4481-98B6-39B2A33F4132}" type="presParOf" srcId="{96E03D60-1BA4-4035-9213-77C2CFCAF07C}" destId="{EB40AE7C-7125-455B-A862-5BB140E67202}" srcOrd="1" destOrd="0" presId="urn:microsoft.com/office/officeart/2005/8/layout/vList6"/>
    <dgm:cxn modelId="{48637839-FE4F-4037-A0A9-44AFEEF689F7}" type="presParOf" srcId="{AFDB036D-9A9D-4171-98EE-FAF365012E45}" destId="{FE5C1EEB-4EDF-4A09-A4F7-CE89FE4DE60E}" srcOrd="1" destOrd="0" presId="urn:microsoft.com/office/officeart/2005/8/layout/vList6"/>
    <dgm:cxn modelId="{28107C0D-B0FD-42CB-9F4E-C5E5328AEA32}" type="presParOf" srcId="{AFDB036D-9A9D-4171-98EE-FAF365012E45}" destId="{177DD09C-AC2F-4D5D-9DDD-DAC6BF881376}" srcOrd="2" destOrd="0" presId="urn:microsoft.com/office/officeart/2005/8/layout/vList6"/>
    <dgm:cxn modelId="{88E2D53D-0C06-4059-920A-92C620B4BAC7}" type="presParOf" srcId="{177DD09C-AC2F-4D5D-9DDD-DAC6BF881376}" destId="{47A1A62E-F23E-4EA7-95C1-179E6D806F7C}" srcOrd="0" destOrd="0" presId="urn:microsoft.com/office/officeart/2005/8/layout/vList6"/>
    <dgm:cxn modelId="{EA279786-6ED5-48CA-80E3-090F8BDA086F}" type="presParOf" srcId="{177DD09C-AC2F-4D5D-9DDD-DAC6BF881376}" destId="{6B80E33F-A4CB-4B5D-823C-3754DBDFDC2E}" srcOrd="1" destOrd="0" presId="urn:microsoft.com/office/officeart/2005/8/layout/vList6"/>
    <dgm:cxn modelId="{19D9DC72-70A9-4A9C-92EE-F0B338433663}" type="presParOf" srcId="{AFDB036D-9A9D-4171-98EE-FAF365012E45}" destId="{8D389356-DD0C-49AF-BF50-84788EEFBE4C}" srcOrd="3" destOrd="0" presId="urn:microsoft.com/office/officeart/2005/8/layout/vList6"/>
    <dgm:cxn modelId="{7288148B-253B-44A3-B63F-2BBA4B2D3279}" type="presParOf" srcId="{AFDB036D-9A9D-4171-98EE-FAF365012E45}" destId="{1227D5F9-EC07-421C-ABAE-19E7BFBE99C5}" srcOrd="4" destOrd="0" presId="urn:microsoft.com/office/officeart/2005/8/layout/vList6"/>
    <dgm:cxn modelId="{600BA4B9-DC3B-449C-8901-FBD5847C22C6}" type="presParOf" srcId="{1227D5F9-EC07-421C-ABAE-19E7BFBE99C5}" destId="{E414B04D-4EFE-4531-8ADA-B7F387EA6DA6}" srcOrd="0" destOrd="0" presId="urn:microsoft.com/office/officeart/2005/8/layout/vList6"/>
    <dgm:cxn modelId="{11D75E45-5A0D-4DBA-AC1E-873F4FE49EB9}" type="presParOf" srcId="{1227D5F9-EC07-421C-ABAE-19E7BFBE99C5}" destId="{70D0E40C-A9CC-4F47-BE8C-8786446D3DFC}" srcOrd="1" destOrd="0" presId="urn:microsoft.com/office/officeart/2005/8/layout/vList6"/>
    <dgm:cxn modelId="{D74B199D-8567-42D8-AB2F-5404233252BC}" type="presParOf" srcId="{AFDB036D-9A9D-4171-98EE-FAF365012E45}" destId="{6DC7BA49-D59B-4A7C-A2FE-110DF4B2C5A6}" srcOrd="5" destOrd="0" presId="urn:microsoft.com/office/officeart/2005/8/layout/vList6"/>
    <dgm:cxn modelId="{137976A5-256B-4908-9E17-7AD14F5A3F71}" type="presParOf" srcId="{AFDB036D-9A9D-4171-98EE-FAF365012E45}" destId="{44DD6C44-707F-4716-B51A-20DAAC263B1A}" srcOrd="6" destOrd="0" presId="urn:microsoft.com/office/officeart/2005/8/layout/vList6"/>
    <dgm:cxn modelId="{EA8F771A-910D-47C1-9788-4791296035C0}" type="presParOf" srcId="{44DD6C44-707F-4716-B51A-20DAAC263B1A}" destId="{336E3907-8165-44D4-8295-EA44FCB82761}" srcOrd="0" destOrd="0" presId="urn:microsoft.com/office/officeart/2005/8/layout/vList6"/>
    <dgm:cxn modelId="{38D5898D-3C1D-440E-AA59-002B5B0771CD}" type="presParOf" srcId="{44DD6C44-707F-4716-B51A-20DAAC263B1A}" destId="{5E2D59FB-B544-4CC3-8E9B-1F279552BC8D}" srcOrd="1" destOrd="0" presId="urn:microsoft.com/office/officeart/2005/8/layout/vList6"/>
    <dgm:cxn modelId="{9E921575-B428-4096-90B5-792539A0E2B1}" type="presParOf" srcId="{AFDB036D-9A9D-4171-98EE-FAF365012E45}" destId="{AE84BC7B-5A2B-42BC-9562-E8560C57498A}" srcOrd="7" destOrd="0" presId="urn:microsoft.com/office/officeart/2005/8/layout/vList6"/>
    <dgm:cxn modelId="{B825EB98-03DC-4182-A9E0-A2E3AD88D796}" type="presParOf" srcId="{AFDB036D-9A9D-4171-98EE-FAF365012E45}" destId="{09B7DCC2-3FD2-4C26-81A8-31726FDFD747}" srcOrd="8" destOrd="0" presId="urn:microsoft.com/office/officeart/2005/8/layout/vList6"/>
    <dgm:cxn modelId="{A88E42A3-807E-4406-B8AE-702A9F514497}" type="presParOf" srcId="{09B7DCC2-3FD2-4C26-81A8-31726FDFD747}" destId="{B1D1F179-0F88-42D2-A17B-19631D0F4212}" srcOrd="0" destOrd="0" presId="urn:microsoft.com/office/officeart/2005/8/layout/vList6"/>
    <dgm:cxn modelId="{62B4306E-E3C4-45BB-95C7-2E259A2E08E6}" type="presParOf" srcId="{09B7DCC2-3FD2-4C26-81A8-31726FDFD747}" destId="{AC5E3CB5-3DE2-4E0C-8B96-B4AB5673CD33}" srcOrd="1" destOrd="0" presId="urn:microsoft.com/office/officeart/2005/8/layout/vList6"/>
    <dgm:cxn modelId="{AD8D1364-50BD-42D0-971E-CBE5D8CB548F}" type="presParOf" srcId="{AFDB036D-9A9D-4171-98EE-FAF365012E45}" destId="{A178DF86-C370-4CBC-88A1-4B168E5928D9}" srcOrd="9" destOrd="0" presId="urn:microsoft.com/office/officeart/2005/8/layout/vList6"/>
    <dgm:cxn modelId="{8517E45A-D45C-4C83-AA9F-D5056535D6BD}" type="presParOf" srcId="{AFDB036D-9A9D-4171-98EE-FAF365012E45}" destId="{DC51081E-B2F6-41A8-B184-2550C3D272AE}" srcOrd="10" destOrd="0" presId="urn:microsoft.com/office/officeart/2005/8/layout/vList6"/>
    <dgm:cxn modelId="{13BDFD37-1018-4491-9220-520CE10FC569}" type="presParOf" srcId="{DC51081E-B2F6-41A8-B184-2550C3D272AE}" destId="{D14B2161-2B27-48A5-89A1-5ED6EA4CE857}" srcOrd="0" destOrd="0" presId="urn:microsoft.com/office/officeart/2005/8/layout/vList6"/>
    <dgm:cxn modelId="{D6C9AFAD-22DC-4E7B-A7F4-2B1D2F17A55C}" type="presParOf" srcId="{DC51081E-B2F6-41A8-B184-2550C3D272AE}" destId="{925865FB-0737-4BB7-B0A3-1F6B5F89C4C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6D6343A-53A7-4038-82A8-E1566CB4691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74370866-8121-48AF-A72F-4D58D1AB3CCC}">
      <dgm:prSet phldrT="[Testo]" custT="1"/>
      <dgm:spPr>
        <a:xfrm rot="16200000">
          <a:off x="886583" y="2259412"/>
          <a:ext cx="3170789" cy="602449"/>
        </a:xfrm>
        <a:prstGeom prst="rect">
          <a:avLst/>
        </a:prstGeom>
        <a:solidFill>
          <a:srgbClr val="40BAD2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sz="4800" b="1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SCUOLA</a:t>
          </a:r>
        </a:p>
      </dgm:t>
    </dgm:pt>
    <dgm:pt modelId="{35592D78-C1B2-481D-8204-F278A756DC9D}" type="parTrans" cxnId="{B4A07859-40F9-4DB1-A65C-C1B8B61BEC22}">
      <dgm:prSet/>
      <dgm:spPr/>
      <dgm:t>
        <a:bodyPr/>
        <a:lstStyle/>
        <a:p>
          <a:endParaRPr lang="it-IT"/>
        </a:p>
      </dgm:t>
    </dgm:pt>
    <dgm:pt modelId="{697BAC76-DCE5-4624-8586-02682B019F04}" type="sibTrans" cxnId="{B4A07859-40F9-4DB1-A65C-C1B8B61BEC22}">
      <dgm:prSet/>
      <dgm:spPr/>
      <dgm:t>
        <a:bodyPr/>
        <a:lstStyle/>
        <a:p>
          <a:endParaRPr lang="it-IT"/>
        </a:p>
      </dgm:t>
    </dgm:pt>
    <dgm:pt modelId="{23C3BB16-CE63-4375-A446-D58D1600EB1A}">
      <dgm:prSet phldrT="[Testo]"/>
      <dgm:spPr>
        <a:xfrm>
          <a:off x="3168410" y="1506350"/>
          <a:ext cx="1976035" cy="602449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cap="small" baseline="0" dirty="0" err="1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Puntualita’</a:t>
          </a:r>
          <a:endParaRPr lang="it-IT" b="1" cap="small" baseline="0" dirty="0">
            <a:solidFill>
              <a:srgbClr val="FFFFFF"/>
            </a:solidFill>
            <a:latin typeface="Corbel" panose="020B0503020204020204"/>
            <a:ea typeface="+mn-ea"/>
            <a:cs typeface="+mn-cs"/>
          </a:endParaRPr>
        </a:p>
      </dgm:t>
    </dgm:pt>
    <dgm:pt modelId="{4DE15C2D-5949-4BAC-AE00-33BD5406B91D}" type="parTrans" cxnId="{3F93DB6A-66B7-4C52-A509-57AD95B79032}">
      <dgm:prSet/>
      <dgm:spPr>
        <a:xfrm>
          <a:off x="2773203" y="1807575"/>
          <a:ext cx="395207" cy="753062"/>
        </a:xfrm>
        <a:custGeom>
          <a:avLst/>
          <a:gdLst/>
          <a:ahLst/>
          <a:cxnLst/>
          <a:rect l="0" t="0" r="0" b="0"/>
          <a:pathLst>
            <a:path>
              <a:moveTo>
                <a:pt x="0" y="753062"/>
              </a:moveTo>
              <a:lnTo>
                <a:pt x="197603" y="753062"/>
              </a:lnTo>
              <a:lnTo>
                <a:pt x="197603" y="0"/>
              </a:lnTo>
              <a:lnTo>
                <a:pt x="395207" y="0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2FA325E4-5B0D-4931-AA67-E7B4C033BEDC}" type="sibTrans" cxnId="{3F93DB6A-66B7-4C52-A509-57AD95B79032}">
      <dgm:prSet/>
      <dgm:spPr/>
      <dgm:t>
        <a:bodyPr/>
        <a:lstStyle/>
        <a:p>
          <a:endParaRPr lang="it-IT"/>
        </a:p>
      </dgm:t>
    </dgm:pt>
    <dgm:pt modelId="{A9D2732A-0F16-4960-B491-ABEA1557F11B}">
      <dgm:prSet phldrT="[Testo]"/>
      <dgm:spPr>
        <a:xfrm>
          <a:off x="3168410" y="2259412"/>
          <a:ext cx="1976035" cy="602449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Ascolto</a:t>
          </a:r>
        </a:p>
      </dgm:t>
    </dgm:pt>
    <dgm:pt modelId="{E5523628-ADE6-476A-9054-AE7D65E7ABFF}" type="parTrans" cxnId="{4B81446F-4FEC-4387-B8CD-23DAE20EF6A4}">
      <dgm:prSet/>
      <dgm:spPr>
        <a:xfrm>
          <a:off x="2773203" y="2514917"/>
          <a:ext cx="39520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5207" y="45720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A2DABFB0-886D-46B8-9E47-5D8A18A25323}" type="sibTrans" cxnId="{4B81446F-4FEC-4387-B8CD-23DAE20EF6A4}">
      <dgm:prSet/>
      <dgm:spPr/>
      <dgm:t>
        <a:bodyPr/>
        <a:lstStyle/>
        <a:p>
          <a:endParaRPr lang="it-IT"/>
        </a:p>
      </dgm:t>
    </dgm:pt>
    <dgm:pt modelId="{46D0FFB7-C51C-4EFA-B0A8-87C60DD961D1}">
      <dgm:prSet phldrT="[Testo]"/>
      <dgm:spPr>
        <a:xfrm>
          <a:off x="3168410" y="3012474"/>
          <a:ext cx="1976035" cy="602449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Attenzione</a:t>
          </a:r>
        </a:p>
      </dgm:t>
    </dgm:pt>
    <dgm:pt modelId="{DE16D9AC-D7DF-4D58-93A1-4513D0708E43}" type="parTrans" cxnId="{5139C95F-761E-4587-96E7-54AFF54274EB}">
      <dgm:prSet/>
      <dgm:spPr>
        <a:xfrm>
          <a:off x="2773203" y="2560637"/>
          <a:ext cx="395207" cy="753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603" y="0"/>
              </a:lnTo>
              <a:lnTo>
                <a:pt x="197603" y="753062"/>
              </a:lnTo>
              <a:lnTo>
                <a:pt x="395207" y="753062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7AC8BA43-2C5E-47EF-B36D-26D5E5A63D12}" type="sibTrans" cxnId="{5139C95F-761E-4587-96E7-54AFF54274EB}">
      <dgm:prSet/>
      <dgm:spPr/>
      <dgm:t>
        <a:bodyPr/>
        <a:lstStyle/>
        <a:p>
          <a:endParaRPr lang="it-IT"/>
        </a:p>
      </dgm:t>
    </dgm:pt>
    <dgm:pt modelId="{C6EC9A74-1AA3-456E-8BB2-15FCB3F9B558}">
      <dgm:prSet phldrT="[Testo]"/>
      <dgm:spPr>
        <a:xfrm>
          <a:off x="3168410" y="3765537"/>
          <a:ext cx="1976035" cy="602449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Diligenza</a:t>
          </a:r>
        </a:p>
      </dgm:t>
    </dgm:pt>
    <dgm:pt modelId="{A7F8FDB7-B83F-48B3-B024-7FE22884D578}" type="parTrans" cxnId="{1C58525B-761D-440C-B534-6073F3D225F4}">
      <dgm:prSet/>
      <dgm:spPr>
        <a:xfrm>
          <a:off x="2773203" y="2560637"/>
          <a:ext cx="395207" cy="1506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603" y="0"/>
              </a:lnTo>
              <a:lnTo>
                <a:pt x="197603" y="1506124"/>
              </a:lnTo>
              <a:lnTo>
                <a:pt x="395207" y="1506124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2212392C-0B8E-4140-B0C6-F05E6834C2CE}" type="sibTrans" cxnId="{1C58525B-761D-440C-B534-6073F3D225F4}">
      <dgm:prSet/>
      <dgm:spPr/>
      <dgm:t>
        <a:bodyPr/>
        <a:lstStyle/>
        <a:p>
          <a:endParaRPr lang="it-IT"/>
        </a:p>
      </dgm:t>
    </dgm:pt>
    <dgm:pt modelId="{1D64A068-22C9-4BA7-B7A9-1F8B8A129559}">
      <dgm:prSet phldrT="[Testo]"/>
      <dgm:spPr>
        <a:xfrm>
          <a:off x="3168410" y="4518599"/>
          <a:ext cx="1976035" cy="602449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Pulizia/ordine</a:t>
          </a:r>
        </a:p>
      </dgm:t>
    </dgm:pt>
    <dgm:pt modelId="{2B829F86-C4BC-4CE1-BD74-31FEE05556CB}" type="parTrans" cxnId="{A92387F5-AC54-4E0A-A414-C4585CD0337F}">
      <dgm:prSet/>
      <dgm:spPr>
        <a:xfrm>
          <a:off x="2773203" y="2560637"/>
          <a:ext cx="395207" cy="2259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603" y="0"/>
              </a:lnTo>
              <a:lnTo>
                <a:pt x="197603" y="2259187"/>
              </a:lnTo>
              <a:lnTo>
                <a:pt x="395207" y="2259187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F3391402-F4DF-41C4-B400-5129D07C7EE2}" type="sibTrans" cxnId="{A92387F5-AC54-4E0A-A414-C4585CD0337F}">
      <dgm:prSet/>
      <dgm:spPr/>
      <dgm:t>
        <a:bodyPr/>
        <a:lstStyle/>
        <a:p>
          <a:endParaRPr lang="it-IT"/>
        </a:p>
      </dgm:t>
    </dgm:pt>
    <dgm:pt modelId="{79535233-83A8-4CC0-9E76-6AAF18BE7185}">
      <dgm:prSet phldrT="[Testo]"/>
      <dgm:spPr>
        <a:xfrm>
          <a:off x="3168410" y="225"/>
          <a:ext cx="1976035" cy="602449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Educazione</a:t>
          </a:r>
        </a:p>
      </dgm:t>
    </dgm:pt>
    <dgm:pt modelId="{4F2D3464-7407-4A98-992D-C15B0F7333DB}" type="parTrans" cxnId="{80C01034-29D9-4653-B219-37413276D538}">
      <dgm:prSet/>
      <dgm:spPr>
        <a:xfrm>
          <a:off x="2773203" y="301450"/>
          <a:ext cx="395207" cy="2259187"/>
        </a:xfrm>
        <a:custGeom>
          <a:avLst/>
          <a:gdLst/>
          <a:ahLst/>
          <a:cxnLst/>
          <a:rect l="0" t="0" r="0" b="0"/>
          <a:pathLst>
            <a:path>
              <a:moveTo>
                <a:pt x="0" y="2259187"/>
              </a:moveTo>
              <a:lnTo>
                <a:pt x="197603" y="2259187"/>
              </a:lnTo>
              <a:lnTo>
                <a:pt x="197603" y="0"/>
              </a:lnTo>
              <a:lnTo>
                <a:pt x="395207" y="0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E1D231A1-D261-4D33-95D8-EAC55F9A5C3F}" type="sibTrans" cxnId="{80C01034-29D9-4653-B219-37413276D538}">
      <dgm:prSet/>
      <dgm:spPr/>
      <dgm:t>
        <a:bodyPr/>
        <a:lstStyle/>
        <a:p>
          <a:endParaRPr lang="it-IT"/>
        </a:p>
      </dgm:t>
    </dgm:pt>
    <dgm:pt modelId="{3117D0F6-5081-4884-8651-BAE0F93468AA}">
      <dgm:prSet phldrT="[Testo]"/>
      <dgm:spPr>
        <a:xfrm>
          <a:off x="3168410" y="753287"/>
          <a:ext cx="1976035" cy="602449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it-IT" b="1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Rispetto</a:t>
          </a:r>
        </a:p>
      </dgm:t>
    </dgm:pt>
    <dgm:pt modelId="{28422ADF-D074-4D37-B772-D03E7AD03639}" type="parTrans" cxnId="{BA706721-9BF4-4339-80BB-71CAC04263C5}">
      <dgm:prSet/>
      <dgm:spPr>
        <a:xfrm>
          <a:off x="2773203" y="1054512"/>
          <a:ext cx="395207" cy="1506124"/>
        </a:xfrm>
        <a:custGeom>
          <a:avLst/>
          <a:gdLst/>
          <a:ahLst/>
          <a:cxnLst/>
          <a:rect l="0" t="0" r="0" b="0"/>
          <a:pathLst>
            <a:path>
              <a:moveTo>
                <a:pt x="0" y="1506124"/>
              </a:moveTo>
              <a:lnTo>
                <a:pt x="197603" y="1506124"/>
              </a:lnTo>
              <a:lnTo>
                <a:pt x="197603" y="0"/>
              </a:lnTo>
              <a:lnTo>
                <a:pt x="395207" y="0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it-IT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gm:t>
    </dgm:pt>
    <dgm:pt modelId="{4F88564A-B320-4037-9E60-C4D791687C21}" type="sibTrans" cxnId="{BA706721-9BF4-4339-80BB-71CAC04263C5}">
      <dgm:prSet/>
      <dgm:spPr/>
      <dgm:t>
        <a:bodyPr/>
        <a:lstStyle/>
        <a:p>
          <a:endParaRPr lang="it-IT"/>
        </a:p>
      </dgm:t>
    </dgm:pt>
    <dgm:pt modelId="{39FE8CBD-380F-4E7C-BE2B-815BA033807B}" type="pres">
      <dgm:prSet presAssocID="{86D6343A-53A7-4038-82A8-E1566CB4691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7900C24-61A6-46B6-A4C0-6B17ACA0F563}" type="pres">
      <dgm:prSet presAssocID="{74370866-8121-48AF-A72F-4D58D1AB3CCC}" presName="root1" presStyleCnt="0"/>
      <dgm:spPr/>
    </dgm:pt>
    <dgm:pt modelId="{417C0E28-5D50-4694-9EAF-FFF931358366}" type="pres">
      <dgm:prSet presAssocID="{74370866-8121-48AF-A72F-4D58D1AB3CCC}" presName="LevelOneTextNode" presStyleLbl="node0" presStyleIdx="0" presStyleCnt="1">
        <dgm:presLayoutVars>
          <dgm:chPref val="3"/>
        </dgm:presLayoutVars>
      </dgm:prSet>
      <dgm:spPr/>
    </dgm:pt>
    <dgm:pt modelId="{2C78E9AB-F050-496C-88E5-F5772902A1A5}" type="pres">
      <dgm:prSet presAssocID="{74370866-8121-48AF-A72F-4D58D1AB3CCC}" presName="level2hierChild" presStyleCnt="0"/>
      <dgm:spPr/>
    </dgm:pt>
    <dgm:pt modelId="{A2393CB4-2830-4C14-93DC-BBA9419F8646}" type="pres">
      <dgm:prSet presAssocID="{4F2D3464-7407-4A98-992D-C15B0F7333DB}" presName="conn2-1" presStyleLbl="parChTrans1D2" presStyleIdx="0" presStyleCnt="7"/>
      <dgm:spPr/>
    </dgm:pt>
    <dgm:pt modelId="{77D01C2F-A2BA-4D4D-8FF7-A48A84B3CB2F}" type="pres">
      <dgm:prSet presAssocID="{4F2D3464-7407-4A98-992D-C15B0F7333DB}" presName="connTx" presStyleLbl="parChTrans1D2" presStyleIdx="0" presStyleCnt="7"/>
      <dgm:spPr/>
    </dgm:pt>
    <dgm:pt modelId="{E95C7945-1816-4224-88BB-5DA31DF0FE89}" type="pres">
      <dgm:prSet presAssocID="{79535233-83A8-4CC0-9E76-6AAF18BE7185}" presName="root2" presStyleCnt="0"/>
      <dgm:spPr/>
    </dgm:pt>
    <dgm:pt modelId="{4B5A29CB-B5EC-4DA6-AE68-A7C88A37881F}" type="pres">
      <dgm:prSet presAssocID="{79535233-83A8-4CC0-9E76-6AAF18BE7185}" presName="LevelTwoTextNode" presStyleLbl="node2" presStyleIdx="0" presStyleCnt="7">
        <dgm:presLayoutVars>
          <dgm:chPref val="3"/>
        </dgm:presLayoutVars>
      </dgm:prSet>
      <dgm:spPr/>
    </dgm:pt>
    <dgm:pt modelId="{8A1186B9-8591-4257-9166-6E9591BFEC3C}" type="pres">
      <dgm:prSet presAssocID="{79535233-83A8-4CC0-9E76-6AAF18BE7185}" presName="level3hierChild" presStyleCnt="0"/>
      <dgm:spPr/>
    </dgm:pt>
    <dgm:pt modelId="{9AC01043-3344-4661-9917-039F4E869ADB}" type="pres">
      <dgm:prSet presAssocID="{28422ADF-D074-4D37-B772-D03E7AD03639}" presName="conn2-1" presStyleLbl="parChTrans1D2" presStyleIdx="1" presStyleCnt="7"/>
      <dgm:spPr/>
    </dgm:pt>
    <dgm:pt modelId="{AC0BC728-4608-4A76-BA54-8C9C20D50510}" type="pres">
      <dgm:prSet presAssocID="{28422ADF-D074-4D37-B772-D03E7AD03639}" presName="connTx" presStyleLbl="parChTrans1D2" presStyleIdx="1" presStyleCnt="7"/>
      <dgm:spPr/>
    </dgm:pt>
    <dgm:pt modelId="{7E119007-8C13-429A-8D51-95CCD3C3ADC3}" type="pres">
      <dgm:prSet presAssocID="{3117D0F6-5081-4884-8651-BAE0F93468AA}" presName="root2" presStyleCnt="0"/>
      <dgm:spPr/>
    </dgm:pt>
    <dgm:pt modelId="{E0D6CCE0-7B94-4929-ADBE-0DE5774A2016}" type="pres">
      <dgm:prSet presAssocID="{3117D0F6-5081-4884-8651-BAE0F93468AA}" presName="LevelTwoTextNode" presStyleLbl="node2" presStyleIdx="1" presStyleCnt="7">
        <dgm:presLayoutVars>
          <dgm:chPref val="3"/>
        </dgm:presLayoutVars>
      </dgm:prSet>
      <dgm:spPr/>
    </dgm:pt>
    <dgm:pt modelId="{0F8D32EB-2114-4EF1-A810-637569475AE0}" type="pres">
      <dgm:prSet presAssocID="{3117D0F6-5081-4884-8651-BAE0F93468AA}" presName="level3hierChild" presStyleCnt="0"/>
      <dgm:spPr/>
    </dgm:pt>
    <dgm:pt modelId="{581EE9A1-67F1-4DDA-92B5-048BD8193C86}" type="pres">
      <dgm:prSet presAssocID="{4DE15C2D-5949-4BAC-AE00-33BD5406B91D}" presName="conn2-1" presStyleLbl="parChTrans1D2" presStyleIdx="2" presStyleCnt="7"/>
      <dgm:spPr/>
    </dgm:pt>
    <dgm:pt modelId="{B85C8166-73EC-40F9-B8D8-F9C213F865C4}" type="pres">
      <dgm:prSet presAssocID="{4DE15C2D-5949-4BAC-AE00-33BD5406B91D}" presName="connTx" presStyleLbl="parChTrans1D2" presStyleIdx="2" presStyleCnt="7"/>
      <dgm:spPr/>
    </dgm:pt>
    <dgm:pt modelId="{81D24784-6E10-4047-8EBB-AFDBE661DAE1}" type="pres">
      <dgm:prSet presAssocID="{23C3BB16-CE63-4375-A446-D58D1600EB1A}" presName="root2" presStyleCnt="0"/>
      <dgm:spPr/>
    </dgm:pt>
    <dgm:pt modelId="{D691012F-8B18-474F-A47E-4BB8300B99C2}" type="pres">
      <dgm:prSet presAssocID="{23C3BB16-CE63-4375-A446-D58D1600EB1A}" presName="LevelTwoTextNode" presStyleLbl="node2" presStyleIdx="2" presStyleCnt="7">
        <dgm:presLayoutVars>
          <dgm:chPref val="3"/>
        </dgm:presLayoutVars>
      </dgm:prSet>
      <dgm:spPr/>
    </dgm:pt>
    <dgm:pt modelId="{26A0F646-1370-42E0-B6BD-3C0DA7B2F30A}" type="pres">
      <dgm:prSet presAssocID="{23C3BB16-CE63-4375-A446-D58D1600EB1A}" presName="level3hierChild" presStyleCnt="0"/>
      <dgm:spPr/>
    </dgm:pt>
    <dgm:pt modelId="{9ADBAF7A-3EFF-4AEE-A570-F7654A76F1FF}" type="pres">
      <dgm:prSet presAssocID="{E5523628-ADE6-476A-9054-AE7D65E7ABFF}" presName="conn2-1" presStyleLbl="parChTrans1D2" presStyleIdx="3" presStyleCnt="7"/>
      <dgm:spPr/>
    </dgm:pt>
    <dgm:pt modelId="{B596849C-5817-4ED4-ABF9-936560027BDB}" type="pres">
      <dgm:prSet presAssocID="{E5523628-ADE6-476A-9054-AE7D65E7ABFF}" presName="connTx" presStyleLbl="parChTrans1D2" presStyleIdx="3" presStyleCnt="7"/>
      <dgm:spPr/>
    </dgm:pt>
    <dgm:pt modelId="{EE7CE7E1-A571-4338-91DF-0284B638A93B}" type="pres">
      <dgm:prSet presAssocID="{A9D2732A-0F16-4960-B491-ABEA1557F11B}" presName="root2" presStyleCnt="0"/>
      <dgm:spPr/>
    </dgm:pt>
    <dgm:pt modelId="{4D1B7B75-EA9B-4EE3-BD59-E3EF67E8499C}" type="pres">
      <dgm:prSet presAssocID="{A9D2732A-0F16-4960-B491-ABEA1557F11B}" presName="LevelTwoTextNode" presStyleLbl="node2" presStyleIdx="3" presStyleCnt="7">
        <dgm:presLayoutVars>
          <dgm:chPref val="3"/>
        </dgm:presLayoutVars>
      </dgm:prSet>
      <dgm:spPr/>
    </dgm:pt>
    <dgm:pt modelId="{AD779B9A-209A-419B-9806-BA789E2D8589}" type="pres">
      <dgm:prSet presAssocID="{A9D2732A-0F16-4960-B491-ABEA1557F11B}" presName="level3hierChild" presStyleCnt="0"/>
      <dgm:spPr/>
    </dgm:pt>
    <dgm:pt modelId="{7A3D522A-57B0-4F5A-B6A5-08A45664A630}" type="pres">
      <dgm:prSet presAssocID="{DE16D9AC-D7DF-4D58-93A1-4513D0708E43}" presName="conn2-1" presStyleLbl="parChTrans1D2" presStyleIdx="4" presStyleCnt="7"/>
      <dgm:spPr/>
    </dgm:pt>
    <dgm:pt modelId="{FA8BFE62-F3ED-4682-AFB0-51F5561900B2}" type="pres">
      <dgm:prSet presAssocID="{DE16D9AC-D7DF-4D58-93A1-4513D0708E43}" presName="connTx" presStyleLbl="parChTrans1D2" presStyleIdx="4" presStyleCnt="7"/>
      <dgm:spPr/>
    </dgm:pt>
    <dgm:pt modelId="{C01BB1FE-004D-4966-8AC5-7730AA2A32EF}" type="pres">
      <dgm:prSet presAssocID="{46D0FFB7-C51C-4EFA-B0A8-87C60DD961D1}" presName="root2" presStyleCnt="0"/>
      <dgm:spPr/>
    </dgm:pt>
    <dgm:pt modelId="{03276784-815E-4C53-8E9B-544B6BB536E4}" type="pres">
      <dgm:prSet presAssocID="{46D0FFB7-C51C-4EFA-B0A8-87C60DD961D1}" presName="LevelTwoTextNode" presStyleLbl="node2" presStyleIdx="4" presStyleCnt="7">
        <dgm:presLayoutVars>
          <dgm:chPref val="3"/>
        </dgm:presLayoutVars>
      </dgm:prSet>
      <dgm:spPr/>
    </dgm:pt>
    <dgm:pt modelId="{6CCF3DDA-A596-4991-9614-1D4B722C31BB}" type="pres">
      <dgm:prSet presAssocID="{46D0FFB7-C51C-4EFA-B0A8-87C60DD961D1}" presName="level3hierChild" presStyleCnt="0"/>
      <dgm:spPr/>
    </dgm:pt>
    <dgm:pt modelId="{38F32314-2E7C-4B74-B92D-6415850FF3AC}" type="pres">
      <dgm:prSet presAssocID="{A7F8FDB7-B83F-48B3-B024-7FE22884D578}" presName="conn2-1" presStyleLbl="parChTrans1D2" presStyleIdx="5" presStyleCnt="7"/>
      <dgm:spPr/>
    </dgm:pt>
    <dgm:pt modelId="{C60BB437-433A-464F-B4DE-8F880A36B39C}" type="pres">
      <dgm:prSet presAssocID="{A7F8FDB7-B83F-48B3-B024-7FE22884D578}" presName="connTx" presStyleLbl="parChTrans1D2" presStyleIdx="5" presStyleCnt="7"/>
      <dgm:spPr/>
    </dgm:pt>
    <dgm:pt modelId="{FF744EE7-2167-4D69-9C04-52E3704F4FFF}" type="pres">
      <dgm:prSet presAssocID="{C6EC9A74-1AA3-456E-8BB2-15FCB3F9B558}" presName="root2" presStyleCnt="0"/>
      <dgm:spPr/>
    </dgm:pt>
    <dgm:pt modelId="{56370C42-9C49-4E64-B3C2-F5CFDFBE8D2A}" type="pres">
      <dgm:prSet presAssocID="{C6EC9A74-1AA3-456E-8BB2-15FCB3F9B558}" presName="LevelTwoTextNode" presStyleLbl="node2" presStyleIdx="5" presStyleCnt="7">
        <dgm:presLayoutVars>
          <dgm:chPref val="3"/>
        </dgm:presLayoutVars>
      </dgm:prSet>
      <dgm:spPr/>
    </dgm:pt>
    <dgm:pt modelId="{CBBCFFA5-E268-4A31-AA61-012A05C7937F}" type="pres">
      <dgm:prSet presAssocID="{C6EC9A74-1AA3-456E-8BB2-15FCB3F9B558}" presName="level3hierChild" presStyleCnt="0"/>
      <dgm:spPr/>
    </dgm:pt>
    <dgm:pt modelId="{0107224F-80D0-4510-8B8B-F8FE6A837845}" type="pres">
      <dgm:prSet presAssocID="{2B829F86-C4BC-4CE1-BD74-31FEE05556CB}" presName="conn2-1" presStyleLbl="parChTrans1D2" presStyleIdx="6" presStyleCnt="7"/>
      <dgm:spPr/>
    </dgm:pt>
    <dgm:pt modelId="{0ABE8B0B-5A53-4452-A46B-8CA1C2B5E0E8}" type="pres">
      <dgm:prSet presAssocID="{2B829F86-C4BC-4CE1-BD74-31FEE05556CB}" presName="connTx" presStyleLbl="parChTrans1D2" presStyleIdx="6" presStyleCnt="7"/>
      <dgm:spPr/>
    </dgm:pt>
    <dgm:pt modelId="{5DA4387D-6527-44CB-970E-6104197667E1}" type="pres">
      <dgm:prSet presAssocID="{1D64A068-22C9-4BA7-B7A9-1F8B8A129559}" presName="root2" presStyleCnt="0"/>
      <dgm:spPr/>
    </dgm:pt>
    <dgm:pt modelId="{FAB62153-427B-4A71-8C75-0366995E1362}" type="pres">
      <dgm:prSet presAssocID="{1D64A068-22C9-4BA7-B7A9-1F8B8A129559}" presName="LevelTwoTextNode" presStyleLbl="node2" presStyleIdx="6" presStyleCnt="7">
        <dgm:presLayoutVars>
          <dgm:chPref val="3"/>
        </dgm:presLayoutVars>
      </dgm:prSet>
      <dgm:spPr/>
    </dgm:pt>
    <dgm:pt modelId="{174D7FEF-58DC-4BB6-AEBD-42F2FD769CC9}" type="pres">
      <dgm:prSet presAssocID="{1D64A068-22C9-4BA7-B7A9-1F8B8A129559}" presName="level3hierChild" presStyleCnt="0"/>
      <dgm:spPr/>
    </dgm:pt>
  </dgm:ptLst>
  <dgm:cxnLst>
    <dgm:cxn modelId="{089F1407-AB65-4620-B693-6B808CAC5609}" type="presOf" srcId="{2B829F86-C4BC-4CE1-BD74-31FEE05556CB}" destId="{0ABE8B0B-5A53-4452-A46B-8CA1C2B5E0E8}" srcOrd="1" destOrd="0" presId="urn:microsoft.com/office/officeart/2008/layout/HorizontalMultiLevelHierarchy"/>
    <dgm:cxn modelId="{79490E18-8893-4944-BA36-7EBD92E9979B}" type="presOf" srcId="{E5523628-ADE6-476A-9054-AE7D65E7ABFF}" destId="{B596849C-5817-4ED4-ABF9-936560027BDB}" srcOrd="1" destOrd="0" presId="urn:microsoft.com/office/officeart/2008/layout/HorizontalMultiLevelHierarchy"/>
    <dgm:cxn modelId="{34EF7A19-977D-4C09-9E4C-F15186030776}" type="presOf" srcId="{2B829F86-C4BC-4CE1-BD74-31FEE05556CB}" destId="{0107224F-80D0-4510-8B8B-F8FE6A837845}" srcOrd="0" destOrd="0" presId="urn:microsoft.com/office/officeart/2008/layout/HorizontalMultiLevelHierarchy"/>
    <dgm:cxn modelId="{BA706721-9BF4-4339-80BB-71CAC04263C5}" srcId="{74370866-8121-48AF-A72F-4D58D1AB3CCC}" destId="{3117D0F6-5081-4884-8651-BAE0F93468AA}" srcOrd="1" destOrd="0" parTransId="{28422ADF-D074-4D37-B772-D03E7AD03639}" sibTransId="{4F88564A-B320-4037-9E60-C4D791687C21}"/>
    <dgm:cxn modelId="{374C0525-598A-4C0A-BF93-29847865B485}" type="presOf" srcId="{4DE15C2D-5949-4BAC-AE00-33BD5406B91D}" destId="{B85C8166-73EC-40F9-B8D8-F9C213F865C4}" srcOrd="1" destOrd="0" presId="urn:microsoft.com/office/officeart/2008/layout/HorizontalMultiLevelHierarchy"/>
    <dgm:cxn modelId="{49837C33-E0B8-4E98-B8EF-1D1FA92B95E4}" type="presOf" srcId="{4DE15C2D-5949-4BAC-AE00-33BD5406B91D}" destId="{581EE9A1-67F1-4DDA-92B5-048BD8193C86}" srcOrd="0" destOrd="0" presId="urn:microsoft.com/office/officeart/2008/layout/HorizontalMultiLevelHierarchy"/>
    <dgm:cxn modelId="{80C01034-29D9-4653-B219-37413276D538}" srcId="{74370866-8121-48AF-A72F-4D58D1AB3CCC}" destId="{79535233-83A8-4CC0-9E76-6AAF18BE7185}" srcOrd="0" destOrd="0" parTransId="{4F2D3464-7407-4A98-992D-C15B0F7333DB}" sibTransId="{E1D231A1-D261-4D33-95D8-EAC55F9A5C3F}"/>
    <dgm:cxn modelId="{56115F3C-57EB-42C7-B0A8-A69E5E3C768A}" type="presOf" srcId="{86D6343A-53A7-4038-82A8-E1566CB46916}" destId="{39FE8CBD-380F-4E7C-BE2B-815BA033807B}" srcOrd="0" destOrd="0" presId="urn:microsoft.com/office/officeart/2008/layout/HorizontalMultiLevelHierarchy"/>
    <dgm:cxn modelId="{F1D4B33D-29D6-469F-8A47-6CD3F6524151}" type="presOf" srcId="{1D64A068-22C9-4BA7-B7A9-1F8B8A129559}" destId="{FAB62153-427B-4A71-8C75-0366995E1362}" srcOrd="0" destOrd="0" presId="urn:microsoft.com/office/officeart/2008/layout/HorizontalMultiLevelHierarchy"/>
    <dgm:cxn modelId="{B3D6B73F-432C-4553-BAE9-1045622C2352}" type="presOf" srcId="{46D0FFB7-C51C-4EFA-B0A8-87C60DD961D1}" destId="{03276784-815E-4C53-8E9B-544B6BB536E4}" srcOrd="0" destOrd="0" presId="urn:microsoft.com/office/officeart/2008/layout/HorizontalMultiLevelHierarchy"/>
    <dgm:cxn modelId="{1C58525B-761D-440C-B534-6073F3D225F4}" srcId="{74370866-8121-48AF-A72F-4D58D1AB3CCC}" destId="{C6EC9A74-1AA3-456E-8BB2-15FCB3F9B558}" srcOrd="5" destOrd="0" parTransId="{A7F8FDB7-B83F-48B3-B024-7FE22884D578}" sibTransId="{2212392C-0B8E-4140-B0C6-F05E6834C2CE}"/>
    <dgm:cxn modelId="{5139C95F-761E-4587-96E7-54AFF54274EB}" srcId="{74370866-8121-48AF-A72F-4D58D1AB3CCC}" destId="{46D0FFB7-C51C-4EFA-B0A8-87C60DD961D1}" srcOrd="4" destOrd="0" parTransId="{DE16D9AC-D7DF-4D58-93A1-4513D0708E43}" sibTransId="{7AC8BA43-2C5E-47EF-B36D-26D5E5A63D12}"/>
    <dgm:cxn modelId="{79E47B63-F660-4D6B-AC51-05F8A773A072}" type="presOf" srcId="{DE16D9AC-D7DF-4D58-93A1-4513D0708E43}" destId="{FA8BFE62-F3ED-4682-AFB0-51F5561900B2}" srcOrd="1" destOrd="0" presId="urn:microsoft.com/office/officeart/2008/layout/HorizontalMultiLevelHierarchy"/>
    <dgm:cxn modelId="{3F93DB6A-66B7-4C52-A509-57AD95B79032}" srcId="{74370866-8121-48AF-A72F-4D58D1AB3CCC}" destId="{23C3BB16-CE63-4375-A446-D58D1600EB1A}" srcOrd="2" destOrd="0" parTransId="{4DE15C2D-5949-4BAC-AE00-33BD5406B91D}" sibTransId="{2FA325E4-5B0D-4931-AA67-E7B4C033BEDC}"/>
    <dgm:cxn modelId="{BEDDED6A-C096-4144-8D3F-969EAC87B98A}" type="presOf" srcId="{28422ADF-D074-4D37-B772-D03E7AD03639}" destId="{AC0BC728-4608-4A76-BA54-8C9C20D50510}" srcOrd="1" destOrd="0" presId="urn:microsoft.com/office/officeart/2008/layout/HorizontalMultiLevelHierarchy"/>
    <dgm:cxn modelId="{0BD43A4D-A229-4EF5-9544-B385B6ABF332}" type="presOf" srcId="{A7F8FDB7-B83F-48B3-B024-7FE22884D578}" destId="{C60BB437-433A-464F-B4DE-8F880A36B39C}" srcOrd="1" destOrd="0" presId="urn:microsoft.com/office/officeart/2008/layout/HorizontalMultiLevelHierarchy"/>
    <dgm:cxn modelId="{4B81446F-4FEC-4387-B8CD-23DAE20EF6A4}" srcId="{74370866-8121-48AF-A72F-4D58D1AB3CCC}" destId="{A9D2732A-0F16-4960-B491-ABEA1557F11B}" srcOrd="3" destOrd="0" parTransId="{E5523628-ADE6-476A-9054-AE7D65E7ABFF}" sibTransId="{A2DABFB0-886D-46B8-9E47-5D8A18A25323}"/>
    <dgm:cxn modelId="{86F2876F-D7E4-4468-92EF-54E68F5FD03B}" type="presOf" srcId="{74370866-8121-48AF-A72F-4D58D1AB3CCC}" destId="{417C0E28-5D50-4694-9EAF-FFF931358366}" srcOrd="0" destOrd="0" presId="urn:microsoft.com/office/officeart/2008/layout/HorizontalMultiLevelHierarchy"/>
    <dgm:cxn modelId="{50393670-1D79-4657-B8B2-9F3DBC104D67}" type="presOf" srcId="{79535233-83A8-4CC0-9E76-6AAF18BE7185}" destId="{4B5A29CB-B5EC-4DA6-AE68-A7C88A37881F}" srcOrd="0" destOrd="0" presId="urn:microsoft.com/office/officeart/2008/layout/HorizontalMultiLevelHierarchy"/>
    <dgm:cxn modelId="{715C9376-BCA6-463E-B63A-4467491CB133}" type="presOf" srcId="{3117D0F6-5081-4884-8651-BAE0F93468AA}" destId="{E0D6CCE0-7B94-4929-ADBE-0DE5774A2016}" srcOrd="0" destOrd="0" presId="urn:microsoft.com/office/officeart/2008/layout/HorizontalMultiLevelHierarchy"/>
    <dgm:cxn modelId="{AF5E2177-36FE-47B9-AD35-72BBAA083C58}" type="presOf" srcId="{DE16D9AC-D7DF-4D58-93A1-4513D0708E43}" destId="{7A3D522A-57B0-4F5A-B6A5-08A45664A630}" srcOrd="0" destOrd="0" presId="urn:microsoft.com/office/officeart/2008/layout/HorizontalMultiLevelHierarchy"/>
    <dgm:cxn modelId="{B4A07859-40F9-4DB1-A65C-C1B8B61BEC22}" srcId="{86D6343A-53A7-4038-82A8-E1566CB46916}" destId="{74370866-8121-48AF-A72F-4D58D1AB3CCC}" srcOrd="0" destOrd="0" parTransId="{35592D78-C1B2-481D-8204-F278A756DC9D}" sibTransId="{697BAC76-DCE5-4624-8586-02682B019F04}"/>
    <dgm:cxn modelId="{1E9A267C-FF60-4CF8-96FD-8F39400871CC}" type="presOf" srcId="{A9D2732A-0F16-4960-B491-ABEA1557F11B}" destId="{4D1B7B75-EA9B-4EE3-BD59-E3EF67E8499C}" srcOrd="0" destOrd="0" presId="urn:microsoft.com/office/officeart/2008/layout/HorizontalMultiLevelHierarchy"/>
    <dgm:cxn modelId="{1D9FB77E-D95F-47E2-8348-6F8533AA1A5C}" type="presOf" srcId="{C6EC9A74-1AA3-456E-8BB2-15FCB3F9B558}" destId="{56370C42-9C49-4E64-B3C2-F5CFDFBE8D2A}" srcOrd="0" destOrd="0" presId="urn:microsoft.com/office/officeart/2008/layout/HorizontalMultiLevelHierarchy"/>
    <dgm:cxn modelId="{AF556A90-6312-4441-9604-C39F6495DAC5}" type="presOf" srcId="{4F2D3464-7407-4A98-992D-C15B0F7333DB}" destId="{77D01C2F-A2BA-4D4D-8FF7-A48A84B3CB2F}" srcOrd="1" destOrd="0" presId="urn:microsoft.com/office/officeart/2008/layout/HorizontalMultiLevelHierarchy"/>
    <dgm:cxn modelId="{312D4DC8-B0B0-430B-853C-FB354BDB78F9}" type="presOf" srcId="{E5523628-ADE6-476A-9054-AE7D65E7ABFF}" destId="{9ADBAF7A-3EFF-4AEE-A570-F7654A76F1FF}" srcOrd="0" destOrd="0" presId="urn:microsoft.com/office/officeart/2008/layout/HorizontalMultiLevelHierarchy"/>
    <dgm:cxn modelId="{86EC63E5-1D8A-4791-89D4-1FB7D6F5A71A}" type="presOf" srcId="{4F2D3464-7407-4A98-992D-C15B0F7333DB}" destId="{A2393CB4-2830-4C14-93DC-BBA9419F8646}" srcOrd="0" destOrd="0" presId="urn:microsoft.com/office/officeart/2008/layout/HorizontalMultiLevelHierarchy"/>
    <dgm:cxn modelId="{645257E6-4DE7-436B-8370-75114E6B7FA7}" type="presOf" srcId="{A7F8FDB7-B83F-48B3-B024-7FE22884D578}" destId="{38F32314-2E7C-4B74-B92D-6415850FF3AC}" srcOrd="0" destOrd="0" presId="urn:microsoft.com/office/officeart/2008/layout/HorizontalMultiLevelHierarchy"/>
    <dgm:cxn modelId="{1190E2E7-065B-4C85-BE1B-100984B338A7}" type="presOf" srcId="{23C3BB16-CE63-4375-A446-D58D1600EB1A}" destId="{D691012F-8B18-474F-A47E-4BB8300B99C2}" srcOrd="0" destOrd="0" presId="urn:microsoft.com/office/officeart/2008/layout/HorizontalMultiLevelHierarchy"/>
    <dgm:cxn modelId="{56B056ED-F8F7-4C75-8683-ED6F22403FFD}" type="presOf" srcId="{28422ADF-D074-4D37-B772-D03E7AD03639}" destId="{9AC01043-3344-4661-9917-039F4E869ADB}" srcOrd="0" destOrd="0" presId="urn:microsoft.com/office/officeart/2008/layout/HorizontalMultiLevelHierarchy"/>
    <dgm:cxn modelId="{A92387F5-AC54-4E0A-A414-C4585CD0337F}" srcId="{74370866-8121-48AF-A72F-4D58D1AB3CCC}" destId="{1D64A068-22C9-4BA7-B7A9-1F8B8A129559}" srcOrd="6" destOrd="0" parTransId="{2B829F86-C4BC-4CE1-BD74-31FEE05556CB}" sibTransId="{F3391402-F4DF-41C4-B400-5129D07C7EE2}"/>
    <dgm:cxn modelId="{689A6655-733B-4334-BA1D-D72C968BCE9C}" type="presParOf" srcId="{39FE8CBD-380F-4E7C-BE2B-815BA033807B}" destId="{97900C24-61A6-46B6-A4C0-6B17ACA0F563}" srcOrd="0" destOrd="0" presId="urn:microsoft.com/office/officeart/2008/layout/HorizontalMultiLevelHierarchy"/>
    <dgm:cxn modelId="{483BD5D1-7318-4807-A12F-47E8B0095F32}" type="presParOf" srcId="{97900C24-61A6-46B6-A4C0-6B17ACA0F563}" destId="{417C0E28-5D50-4694-9EAF-FFF931358366}" srcOrd="0" destOrd="0" presId="urn:microsoft.com/office/officeart/2008/layout/HorizontalMultiLevelHierarchy"/>
    <dgm:cxn modelId="{836F5E88-B291-4322-AF4F-4F2A8358B72D}" type="presParOf" srcId="{97900C24-61A6-46B6-A4C0-6B17ACA0F563}" destId="{2C78E9AB-F050-496C-88E5-F5772902A1A5}" srcOrd="1" destOrd="0" presId="urn:microsoft.com/office/officeart/2008/layout/HorizontalMultiLevelHierarchy"/>
    <dgm:cxn modelId="{8287756A-F8E3-4486-AE87-E87C9C01774D}" type="presParOf" srcId="{2C78E9AB-F050-496C-88E5-F5772902A1A5}" destId="{A2393CB4-2830-4C14-93DC-BBA9419F8646}" srcOrd="0" destOrd="0" presId="urn:microsoft.com/office/officeart/2008/layout/HorizontalMultiLevelHierarchy"/>
    <dgm:cxn modelId="{FE6FC711-DC06-453C-892F-2F6BA95AC0C1}" type="presParOf" srcId="{A2393CB4-2830-4C14-93DC-BBA9419F8646}" destId="{77D01C2F-A2BA-4D4D-8FF7-A48A84B3CB2F}" srcOrd="0" destOrd="0" presId="urn:microsoft.com/office/officeart/2008/layout/HorizontalMultiLevelHierarchy"/>
    <dgm:cxn modelId="{919954DB-D15C-4787-8307-A07836C59038}" type="presParOf" srcId="{2C78E9AB-F050-496C-88E5-F5772902A1A5}" destId="{E95C7945-1816-4224-88BB-5DA31DF0FE89}" srcOrd="1" destOrd="0" presId="urn:microsoft.com/office/officeart/2008/layout/HorizontalMultiLevelHierarchy"/>
    <dgm:cxn modelId="{3EEAB8BE-E358-4095-BCA9-25D142B08365}" type="presParOf" srcId="{E95C7945-1816-4224-88BB-5DA31DF0FE89}" destId="{4B5A29CB-B5EC-4DA6-AE68-A7C88A37881F}" srcOrd="0" destOrd="0" presId="urn:microsoft.com/office/officeart/2008/layout/HorizontalMultiLevelHierarchy"/>
    <dgm:cxn modelId="{5360AC9C-C313-4342-A756-88085E693C7D}" type="presParOf" srcId="{E95C7945-1816-4224-88BB-5DA31DF0FE89}" destId="{8A1186B9-8591-4257-9166-6E9591BFEC3C}" srcOrd="1" destOrd="0" presId="urn:microsoft.com/office/officeart/2008/layout/HorizontalMultiLevelHierarchy"/>
    <dgm:cxn modelId="{23E1861E-6856-4EF8-BE92-E50EDBA88CED}" type="presParOf" srcId="{2C78E9AB-F050-496C-88E5-F5772902A1A5}" destId="{9AC01043-3344-4661-9917-039F4E869ADB}" srcOrd="2" destOrd="0" presId="urn:microsoft.com/office/officeart/2008/layout/HorizontalMultiLevelHierarchy"/>
    <dgm:cxn modelId="{9CC1FED6-2005-4731-9B18-F04B791B1688}" type="presParOf" srcId="{9AC01043-3344-4661-9917-039F4E869ADB}" destId="{AC0BC728-4608-4A76-BA54-8C9C20D50510}" srcOrd="0" destOrd="0" presId="urn:microsoft.com/office/officeart/2008/layout/HorizontalMultiLevelHierarchy"/>
    <dgm:cxn modelId="{32A245F5-75CF-4F15-97C3-1DE028EF0DEC}" type="presParOf" srcId="{2C78E9AB-F050-496C-88E5-F5772902A1A5}" destId="{7E119007-8C13-429A-8D51-95CCD3C3ADC3}" srcOrd="3" destOrd="0" presId="urn:microsoft.com/office/officeart/2008/layout/HorizontalMultiLevelHierarchy"/>
    <dgm:cxn modelId="{677286F6-55E1-4983-8E07-F9F76120A104}" type="presParOf" srcId="{7E119007-8C13-429A-8D51-95CCD3C3ADC3}" destId="{E0D6CCE0-7B94-4929-ADBE-0DE5774A2016}" srcOrd="0" destOrd="0" presId="urn:microsoft.com/office/officeart/2008/layout/HorizontalMultiLevelHierarchy"/>
    <dgm:cxn modelId="{6BD88784-C0A4-48D9-8635-660D8566E08C}" type="presParOf" srcId="{7E119007-8C13-429A-8D51-95CCD3C3ADC3}" destId="{0F8D32EB-2114-4EF1-A810-637569475AE0}" srcOrd="1" destOrd="0" presId="urn:microsoft.com/office/officeart/2008/layout/HorizontalMultiLevelHierarchy"/>
    <dgm:cxn modelId="{CDC30C9A-2E73-44EF-9485-CC429ABE6EB0}" type="presParOf" srcId="{2C78E9AB-F050-496C-88E5-F5772902A1A5}" destId="{581EE9A1-67F1-4DDA-92B5-048BD8193C86}" srcOrd="4" destOrd="0" presId="urn:microsoft.com/office/officeart/2008/layout/HorizontalMultiLevelHierarchy"/>
    <dgm:cxn modelId="{5C0FB696-E880-4488-8078-86477EA6C716}" type="presParOf" srcId="{581EE9A1-67F1-4DDA-92B5-048BD8193C86}" destId="{B85C8166-73EC-40F9-B8D8-F9C213F865C4}" srcOrd="0" destOrd="0" presId="urn:microsoft.com/office/officeart/2008/layout/HorizontalMultiLevelHierarchy"/>
    <dgm:cxn modelId="{BF0E74E9-99C5-4700-B177-AD59D07B33DF}" type="presParOf" srcId="{2C78E9AB-F050-496C-88E5-F5772902A1A5}" destId="{81D24784-6E10-4047-8EBB-AFDBE661DAE1}" srcOrd="5" destOrd="0" presId="urn:microsoft.com/office/officeart/2008/layout/HorizontalMultiLevelHierarchy"/>
    <dgm:cxn modelId="{12F9F2F4-2F81-4FEF-82EB-0599233941C1}" type="presParOf" srcId="{81D24784-6E10-4047-8EBB-AFDBE661DAE1}" destId="{D691012F-8B18-474F-A47E-4BB8300B99C2}" srcOrd="0" destOrd="0" presId="urn:microsoft.com/office/officeart/2008/layout/HorizontalMultiLevelHierarchy"/>
    <dgm:cxn modelId="{CBA68DA8-52AD-44E2-AF76-413B433617BB}" type="presParOf" srcId="{81D24784-6E10-4047-8EBB-AFDBE661DAE1}" destId="{26A0F646-1370-42E0-B6BD-3C0DA7B2F30A}" srcOrd="1" destOrd="0" presId="urn:microsoft.com/office/officeart/2008/layout/HorizontalMultiLevelHierarchy"/>
    <dgm:cxn modelId="{926EF66B-EA7F-466F-AF7D-7E6208ECD47E}" type="presParOf" srcId="{2C78E9AB-F050-496C-88E5-F5772902A1A5}" destId="{9ADBAF7A-3EFF-4AEE-A570-F7654A76F1FF}" srcOrd="6" destOrd="0" presId="urn:microsoft.com/office/officeart/2008/layout/HorizontalMultiLevelHierarchy"/>
    <dgm:cxn modelId="{5F2590D2-4C07-4BB3-8BE3-AA7B5EAF1200}" type="presParOf" srcId="{9ADBAF7A-3EFF-4AEE-A570-F7654A76F1FF}" destId="{B596849C-5817-4ED4-ABF9-936560027BDB}" srcOrd="0" destOrd="0" presId="urn:microsoft.com/office/officeart/2008/layout/HorizontalMultiLevelHierarchy"/>
    <dgm:cxn modelId="{6A54F0AB-1424-4CF7-BA3C-06DA3A3D2FC6}" type="presParOf" srcId="{2C78E9AB-F050-496C-88E5-F5772902A1A5}" destId="{EE7CE7E1-A571-4338-91DF-0284B638A93B}" srcOrd="7" destOrd="0" presId="urn:microsoft.com/office/officeart/2008/layout/HorizontalMultiLevelHierarchy"/>
    <dgm:cxn modelId="{3C12C0E2-8B45-46CE-94D6-34D85D6C9C1E}" type="presParOf" srcId="{EE7CE7E1-A571-4338-91DF-0284B638A93B}" destId="{4D1B7B75-EA9B-4EE3-BD59-E3EF67E8499C}" srcOrd="0" destOrd="0" presId="urn:microsoft.com/office/officeart/2008/layout/HorizontalMultiLevelHierarchy"/>
    <dgm:cxn modelId="{2A4F451F-8F65-4481-9169-FD5881DEE2EC}" type="presParOf" srcId="{EE7CE7E1-A571-4338-91DF-0284B638A93B}" destId="{AD779B9A-209A-419B-9806-BA789E2D8589}" srcOrd="1" destOrd="0" presId="urn:microsoft.com/office/officeart/2008/layout/HorizontalMultiLevelHierarchy"/>
    <dgm:cxn modelId="{82DB3CDD-31D4-43C6-957F-89C2F35DB475}" type="presParOf" srcId="{2C78E9AB-F050-496C-88E5-F5772902A1A5}" destId="{7A3D522A-57B0-4F5A-B6A5-08A45664A630}" srcOrd="8" destOrd="0" presId="urn:microsoft.com/office/officeart/2008/layout/HorizontalMultiLevelHierarchy"/>
    <dgm:cxn modelId="{BF8E034B-79B4-40B0-94AD-254708FC30A5}" type="presParOf" srcId="{7A3D522A-57B0-4F5A-B6A5-08A45664A630}" destId="{FA8BFE62-F3ED-4682-AFB0-51F5561900B2}" srcOrd="0" destOrd="0" presId="urn:microsoft.com/office/officeart/2008/layout/HorizontalMultiLevelHierarchy"/>
    <dgm:cxn modelId="{71230BBE-C8AE-4AF9-97DE-3145D8545878}" type="presParOf" srcId="{2C78E9AB-F050-496C-88E5-F5772902A1A5}" destId="{C01BB1FE-004D-4966-8AC5-7730AA2A32EF}" srcOrd="9" destOrd="0" presId="urn:microsoft.com/office/officeart/2008/layout/HorizontalMultiLevelHierarchy"/>
    <dgm:cxn modelId="{E410CBFA-B766-40B4-808E-93F65517E80C}" type="presParOf" srcId="{C01BB1FE-004D-4966-8AC5-7730AA2A32EF}" destId="{03276784-815E-4C53-8E9B-544B6BB536E4}" srcOrd="0" destOrd="0" presId="urn:microsoft.com/office/officeart/2008/layout/HorizontalMultiLevelHierarchy"/>
    <dgm:cxn modelId="{B82D3093-7BCE-4D26-99D7-D40D9BF27C91}" type="presParOf" srcId="{C01BB1FE-004D-4966-8AC5-7730AA2A32EF}" destId="{6CCF3DDA-A596-4991-9614-1D4B722C31BB}" srcOrd="1" destOrd="0" presId="urn:microsoft.com/office/officeart/2008/layout/HorizontalMultiLevelHierarchy"/>
    <dgm:cxn modelId="{4BA7EFC7-C899-4CF7-956F-BCA952338A8B}" type="presParOf" srcId="{2C78E9AB-F050-496C-88E5-F5772902A1A5}" destId="{38F32314-2E7C-4B74-B92D-6415850FF3AC}" srcOrd="10" destOrd="0" presId="urn:microsoft.com/office/officeart/2008/layout/HorizontalMultiLevelHierarchy"/>
    <dgm:cxn modelId="{44DD3A0D-63C5-4C22-A61B-103A6716A3E4}" type="presParOf" srcId="{38F32314-2E7C-4B74-B92D-6415850FF3AC}" destId="{C60BB437-433A-464F-B4DE-8F880A36B39C}" srcOrd="0" destOrd="0" presId="urn:microsoft.com/office/officeart/2008/layout/HorizontalMultiLevelHierarchy"/>
    <dgm:cxn modelId="{82D0C3AD-8339-47BB-90F8-790F14E198E8}" type="presParOf" srcId="{2C78E9AB-F050-496C-88E5-F5772902A1A5}" destId="{FF744EE7-2167-4D69-9C04-52E3704F4FFF}" srcOrd="11" destOrd="0" presId="urn:microsoft.com/office/officeart/2008/layout/HorizontalMultiLevelHierarchy"/>
    <dgm:cxn modelId="{7E38F2BB-EE8D-469C-A970-6B28917A2DFC}" type="presParOf" srcId="{FF744EE7-2167-4D69-9C04-52E3704F4FFF}" destId="{56370C42-9C49-4E64-B3C2-F5CFDFBE8D2A}" srcOrd="0" destOrd="0" presId="urn:microsoft.com/office/officeart/2008/layout/HorizontalMultiLevelHierarchy"/>
    <dgm:cxn modelId="{8A15BAD2-B030-489A-92D8-5A6E33E20300}" type="presParOf" srcId="{FF744EE7-2167-4D69-9C04-52E3704F4FFF}" destId="{CBBCFFA5-E268-4A31-AA61-012A05C7937F}" srcOrd="1" destOrd="0" presId="urn:microsoft.com/office/officeart/2008/layout/HorizontalMultiLevelHierarchy"/>
    <dgm:cxn modelId="{4AE1B364-6B16-4A96-9ACE-EEFA178AD996}" type="presParOf" srcId="{2C78E9AB-F050-496C-88E5-F5772902A1A5}" destId="{0107224F-80D0-4510-8B8B-F8FE6A837845}" srcOrd="12" destOrd="0" presId="urn:microsoft.com/office/officeart/2008/layout/HorizontalMultiLevelHierarchy"/>
    <dgm:cxn modelId="{9C27D426-D5F2-49AF-97AD-45D137CC89B1}" type="presParOf" srcId="{0107224F-80D0-4510-8B8B-F8FE6A837845}" destId="{0ABE8B0B-5A53-4452-A46B-8CA1C2B5E0E8}" srcOrd="0" destOrd="0" presId="urn:microsoft.com/office/officeart/2008/layout/HorizontalMultiLevelHierarchy"/>
    <dgm:cxn modelId="{87822400-1BD5-407F-AD14-1637AA73A329}" type="presParOf" srcId="{2C78E9AB-F050-496C-88E5-F5772902A1A5}" destId="{5DA4387D-6527-44CB-970E-6104197667E1}" srcOrd="13" destOrd="0" presId="urn:microsoft.com/office/officeart/2008/layout/HorizontalMultiLevelHierarchy"/>
    <dgm:cxn modelId="{0AB974F0-5748-4497-BEED-5549F702A901}" type="presParOf" srcId="{5DA4387D-6527-44CB-970E-6104197667E1}" destId="{FAB62153-427B-4A71-8C75-0366995E1362}" srcOrd="0" destOrd="0" presId="urn:microsoft.com/office/officeart/2008/layout/HorizontalMultiLevelHierarchy"/>
    <dgm:cxn modelId="{C1316964-8567-4DBC-AE67-4B7FE572CCEF}" type="presParOf" srcId="{5DA4387D-6527-44CB-970E-6104197667E1}" destId="{174D7FEF-58DC-4BB6-AEBD-42F2FD769CC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C5F633-A4E0-415B-885E-B873AF260E35}">
      <dsp:nvSpPr>
        <dsp:cNvPr id="0" name=""/>
        <dsp:cNvSpPr/>
      </dsp:nvSpPr>
      <dsp:spPr>
        <a:xfrm>
          <a:off x="2438399" y="39090"/>
          <a:ext cx="3251200" cy="3251200"/>
        </a:xfrm>
        <a:prstGeom prst="ellipse">
          <a:avLst/>
        </a:prstGeom>
        <a:solidFill>
          <a:srgbClr val="7030A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b="1" kern="1200" dirty="0">
              <a:solidFill>
                <a:schemeClr val="bg1"/>
              </a:solidFill>
            </a:rPr>
            <a:t>COMPETENZE</a:t>
          </a:r>
        </a:p>
      </dsp:txBody>
      <dsp:txXfrm>
        <a:off x="2871893" y="608050"/>
        <a:ext cx="2384213" cy="1463040"/>
      </dsp:txXfrm>
    </dsp:sp>
    <dsp:sp modelId="{13D00EA9-B58B-4556-BBE8-9910A6ED70D1}">
      <dsp:nvSpPr>
        <dsp:cNvPr id="0" name=""/>
        <dsp:cNvSpPr/>
      </dsp:nvSpPr>
      <dsp:spPr>
        <a:xfrm>
          <a:off x="3643923" y="2033311"/>
          <a:ext cx="3251200" cy="3251200"/>
        </a:xfrm>
        <a:prstGeom prst="ellipse">
          <a:avLst/>
        </a:prstGeom>
        <a:solidFill>
          <a:srgbClr val="00B0F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b="1" kern="1200" dirty="0">
              <a:solidFill>
                <a:schemeClr val="bg1"/>
              </a:solidFill>
            </a:rPr>
            <a:t>MERCATO</a:t>
          </a:r>
        </a:p>
      </dsp:txBody>
      <dsp:txXfrm>
        <a:off x="4638248" y="2873204"/>
        <a:ext cx="1950720" cy="1788160"/>
      </dsp:txXfrm>
    </dsp:sp>
    <dsp:sp modelId="{072B1EDB-2857-4597-8AC4-0D6C29F1F3A9}">
      <dsp:nvSpPr>
        <dsp:cNvPr id="0" name=""/>
        <dsp:cNvSpPr/>
      </dsp:nvSpPr>
      <dsp:spPr>
        <a:xfrm>
          <a:off x="1304630" y="2057565"/>
          <a:ext cx="3251200" cy="3251200"/>
        </a:xfrm>
        <a:prstGeom prst="ellipse">
          <a:avLst/>
        </a:prstGeom>
        <a:solidFill>
          <a:srgbClr val="00206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b="1" kern="1200" dirty="0">
              <a:solidFill>
                <a:schemeClr val="bg1"/>
              </a:solidFill>
            </a:rPr>
            <a:t>PASSIONE</a:t>
          </a:r>
        </a:p>
      </dsp:txBody>
      <dsp:txXfrm>
        <a:off x="1610785" y="2897458"/>
        <a:ext cx="1950720" cy="17881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707CA-355E-4767-BD9E-7068A4B9924C}">
      <dsp:nvSpPr>
        <dsp:cNvPr id="0" name=""/>
        <dsp:cNvSpPr/>
      </dsp:nvSpPr>
      <dsp:spPr>
        <a:xfrm>
          <a:off x="2788424" y="2893230"/>
          <a:ext cx="388405" cy="25903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4202" y="0"/>
              </a:lnTo>
              <a:lnTo>
                <a:pt x="194202" y="2590356"/>
              </a:lnTo>
              <a:lnTo>
                <a:pt x="388405" y="259035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/>
        </a:p>
      </dsp:txBody>
      <dsp:txXfrm>
        <a:off x="2917144" y="4122925"/>
        <a:ext cx="130965" cy="130965"/>
      </dsp:txXfrm>
    </dsp:sp>
    <dsp:sp modelId="{99AE326C-DF81-4BCD-A185-B0093C9A4B59}">
      <dsp:nvSpPr>
        <dsp:cNvPr id="0" name=""/>
        <dsp:cNvSpPr/>
      </dsp:nvSpPr>
      <dsp:spPr>
        <a:xfrm>
          <a:off x="2788424" y="2893230"/>
          <a:ext cx="388405" cy="1850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410" y="0"/>
              </a:lnTo>
              <a:lnTo>
                <a:pt x="197410" y="2256981"/>
              </a:lnTo>
              <a:lnTo>
                <a:pt x="394821" y="2256981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935362" y="3771093"/>
        <a:ext cx="0" cy="0"/>
      </dsp:txXfrm>
    </dsp:sp>
    <dsp:sp modelId="{0E2F1CCC-A6A3-447A-AAAB-A2DA885148FE}">
      <dsp:nvSpPr>
        <dsp:cNvPr id="0" name=""/>
        <dsp:cNvSpPr/>
      </dsp:nvSpPr>
      <dsp:spPr>
        <a:xfrm>
          <a:off x="2788424" y="2893230"/>
          <a:ext cx="388405" cy="1110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410" y="0"/>
              </a:lnTo>
              <a:lnTo>
                <a:pt x="197410" y="1504654"/>
              </a:lnTo>
              <a:lnTo>
                <a:pt x="394821" y="1504654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953223" y="3418903"/>
        <a:ext cx="0" cy="0"/>
      </dsp:txXfrm>
    </dsp:sp>
    <dsp:sp modelId="{B27DFE29-AC0D-41A6-A5CD-8B0A632B83F1}">
      <dsp:nvSpPr>
        <dsp:cNvPr id="0" name=""/>
        <dsp:cNvSpPr/>
      </dsp:nvSpPr>
      <dsp:spPr>
        <a:xfrm>
          <a:off x="2788424" y="2893230"/>
          <a:ext cx="388405" cy="370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4202" y="0"/>
              </a:lnTo>
              <a:lnTo>
                <a:pt x="194202" y="370050"/>
              </a:lnTo>
              <a:lnTo>
                <a:pt x="388405" y="37005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2969215" y="3064844"/>
        <a:ext cx="26823" cy="26823"/>
      </dsp:txXfrm>
    </dsp:sp>
    <dsp:sp modelId="{FF49EAD0-4C44-4172-BE27-FB4AE80319C2}">
      <dsp:nvSpPr>
        <dsp:cNvPr id="0" name=""/>
        <dsp:cNvSpPr/>
      </dsp:nvSpPr>
      <dsp:spPr>
        <a:xfrm>
          <a:off x="2788424" y="2523179"/>
          <a:ext cx="388405" cy="370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410" y="0"/>
              </a:lnTo>
              <a:lnTo>
                <a:pt x="197410" y="752327"/>
              </a:lnTo>
              <a:lnTo>
                <a:pt x="394821" y="752327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969215" y="2694793"/>
        <a:ext cx="0" cy="0"/>
      </dsp:txXfrm>
    </dsp:sp>
    <dsp:sp modelId="{1984B335-9A0B-4196-81BD-C6A793731552}">
      <dsp:nvSpPr>
        <dsp:cNvPr id="0" name=""/>
        <dsp:cNvSpPr/>
      </dsp:nvSpPr>
      <dsp:spPr>
        <a:xfrm>
          <a:off x="2788424" y="1783077"/>
          <a:ext cx="388405" cy="1110152"/>
        </a:xfrm>
        <a:custGeom>
          <a:avLst/>
          <a:gdLst/>
          <a:ahLst/>
          <a:cxnLst/>
          <a:rect l="0" t="0" r="0" b="0"/>
          <a:pathLst>
            <a:path>
              <a:moveTo>
                <a:pt x="0" y="752327"/>
              </a:moveTo>
              <a:lnTo>
                <a:pt x="197410" y="752327"/>
              </a:lnTo>
              <a:lnTo>
                <a:pt x="197410" y="0"/>
              </a:lnTo>
              <a:lnTo>
                <a:pt x="394821" y="0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953223" y="2308750"/>
        <a:ext cx="0" cy="0"/>
      </dsp:txXfrm>
    </dsp:sp>
    <dsp:sp modelId="{DC05E9CC-29D1-45DD-9D65-6167283C9453}">
      <dsp:nvSpPr>
        <dsp:cNvPr id="0" name=""/>
        <dsp:cNvSpPr/>
      </dsp:nvSpPr>
      <dsp:spPr>
        <a:xfrm>
          <a:off x="2788424" y="1042976"/>
          <a:ext cx="388405" cy="1850254"/>
        </a:xfrm>
        <a:custGeom>
          <a:avLst/>
          <a:gdLst/>
          <a:ahLst/>
          <a:cxnLst/>
          <a:rect l="0" t="0" r="0" b="0"/>
          <a:pathLst>
            <a:path>
              <a:moveTo>
                <a:pt x="0" y="1504654"/>
              </a:moveTo>
              <a:lnTo>
                <a:pt x="197410" y="1504654"/>
              </a:lnTo>
              <a:lnTo>
                <a:pt x="197410" y="0"/>
              </a:lnTo>
              <a:lnTo>
                <a:pt x="394821" y="0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935362" y="1920838"/>
        <a:ext cx="0" cy="0"/>
      </dsp:txXfrm>
    </dsp:sp>
    <dsp:sp modelId="{969B83E6-D8EA-446B-89B9-7D807E67713E}">
      <dsp:nvSpPr>
        <dsp:cNvPr id="0" name=""/>
        <dsp:cNvSpPr/>
      </dsp:nvSpPr>
      <dsp:spPr>
        <a:xfrm>
          <a:off x="2788424" y="302655"/>
          <a:ext cx="413884" cy="2590575"/>
        </a:xfrm>
        <a:custGeom>
          <a:avLst/>
          <a:gdLst/>
          <a:ahLst/>
          <a:cxnLst/>
          <a:rect l="0" t="0" r="0" b="0"/>
          <a:pathLst>
            <a:path>
              <a:moveTo>
                <a:pt x="0" y="2257203"/>
              </a:moveTo>
              <a:lnTo>
                <a:pt x="210360" y="2257203"/>
              </a:lnTo>
              <a:lnTo>
                <a:pt x="210360" y="0"/>
              </a:lnTo>
              <a:lnTo>
                <a:pt x="420721" y="0"/>
              </a:lnTo>
            </a:path>
          </a:pathLst>
        </a:custGeom>
        <a:noFill/>
        <a:ln w="10795" cap="flat" cmpd="sng" algn="ctr">
          <a:solidFill>
            <a:srgbClr val="FAB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929781" y="1532357"/>
        <a:ext cx="0" cy="0"/>
      </dsp:txXfrm>
    </dsp:sp>
    <dsp:sp modelId="{560AFB32-201E-4579-98DB-8785745B9350}">
      <dsp:nvSpPr>
        <dsp:cNvPr id="0" name=""/>
        <dsp:cNvSpPr/>
      </dsp:nvSpPr>
      <dsp:spPr>
        <a:xfrm rot="16200000">
          <a:off x="934274" y="2597189"/>
          <a:ext cx="3116217" cy="592081"/>
        </a:xfrm>
        <a:prstGeom prst="rect">
          <a:avLst/>
        </a:prstGeom>
        <a:solidFill>
          <a:srgbClr val="FF33CC"/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800" b="1" kern="120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AZIENDA</a:t>
          </a:r>
        </a:p>
      </dsp:txBody>
      <dsp:txXfrm>
        <a:off x="934274" y="2597189"/>
        <a:ext cx="3116217" cy="592081"/>
      </dsp:txXfrm>
    </dsp:sp>
    <dsp:sp modelId="{930510A1-C2A7-448B-A1E4-26426631D237}">
      <dsp:nvSpPr>
        <dsp:cNvPr id="0" name=""/>
        <dsp:cNvSpPr/>
      </dsp:nvSpPr>
      <dsp:spPr>
        <a:xfrm>
          <a:off x="3202309" y="6614"/>
          <a:ext cx="1942027" cy="59208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Educazione</a:t>
          </a:r>
        </a:p>
      </dsp:txBody>
      <dsp:txXfrm>
        <a:off x="3202309" y="6614"/>
        <a:ext cx="1942027" cy="592081"/>
      </dsp:txXfrm>
    </dsp:sp>
    <dsp:sp modelId="{BE6BD7BB-8D79-417C-B1C9-540D4B03459B}">
      <dsp:nvSpPr>
        <dsp:cNvPr id="0" name=""/>
        <dsp:cNvSpPr/>
      </dsp:nvSpPr>
      <dsp:spPr>
        <a:xfrm>
          <a:off x="3176829" y="746935"/>
          <a:ext cx="1942027" cy="59208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Rispetto</a:t>
          </a:r>
        </a:p>
      </dsp:txBody>
      <dsp:txXfrm>
        <a:off x="3176829" y="746935"/>
        <a:ext cx="1942027" cy="592081"/>
      </dsp:txXfrm>
    </dsp:sp>
    <dsp:sp modelId="{D4FF9E47-3805-4530-8A59-0FF176A51DDA}">
      <dsp:nvSpPr>
        <dsp:cNvPr id="0" name=""/>
        <dsp:cNvSpPr/>
      </dsp:nvSpPr>
      <dsp:spPr>
        <a:xfrm>
          <a:off x="3176829" y="1487037"/>
          <a:ext cx="1942027" cy="59208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Rispetto norme di sicurezza</a:t>
          </a:r>
        </a:p>
      </dsp:txBody>
      <dsp:txXfrm>
        <a:off x="3176829" y="1487037"/>
        <a:ext cx="1942027" cy="592081"/>
      </dsp:txXfrm>
    </dsp:sp>
    <dsp:sp modelId="{714086C9-292F-4DAF-B9BC-3617CCF1B12C}">
      <dsp:nvSpPr>
        <dsp:cNvPr id="0" name=""/>
        <dsp:cNvSpPr/>
      </dsp:nvSpPr>
      <dsp:spPr>
        <a:xfrm>
          <a:off x="3176829" y="2227138"/>
          <a:ext cx="1942027" cy="59208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Rispetto norme di riservatezza e privacy</a:t>
          </a:r>
        </a:p>
      </dsp:txBody>
      <dsp:txXfrm>
        <a:off x="3176829" y="2227138"/>
        <a:ext cx="1942027" cy="592081"/>
      </dsp:txXfrm>
    </dsp:sp>
    <dsp:sp modelId="{3536757D-7FE1-48A2-95D8-289C624F0E62}">
      <dsp:nvSpPr>
        <dsp:cNvPr id="0" name=""/>
        <dsp:cNvSpPr/>
      </dsp:nvSpPr>
      <dsp:spPr>
        <a:xfrm>
          <a:off x="3176829" y="2967240"/>
          <a:ext cx="1942027" cy="59208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Puntualità</a:t>
          </a:r>
        </a:p>
      </dsp:txBody>
      <dsp:txXfrm>
        <a:off x="3176829" y="2967240"/>
        <a:ext cx="1942027" cy="592081"/>
      </dsp:txXfrm>
    </dsp:sp>
    <dsp:sp modelId="{CFAFEFCA-D9FA-4513-84D2-42BDF04B6948}">
      <dsp:nvSpPr>
        <dsp:cNvPr id="0" name=""/>
        <dsp:cNvSpPr/>
      </dsp:nvSpPr>
      <dsp:spPr>
        <a:xfrm>
          <a:off x="3176829" y="3707342"/>
          <a:ext cx="1942027" cy="59208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Abbigliamento adeguato</a:t>
          </a:r>
        </a:p>
      </dsp:txBody>
      <dsp:txXfrm>
        <a:off x="3176829" y="3707342"/>
        <a:ext cx="1942027" cy="592081"/>
      </dsp:txXfrm>
    </dsp:sp>
    <dsp:sp modelId="{F332B155-D8DE-4CF3-97AF-937D3A193C8C}">
      <dsp:nvSpPr>
        <dsp:cNvPr id="0" name=""/>
        <dsp:cNvSpPr/>
      </dsp:nvSpPr>
      <dsp:spPr>
        <a:xfrm>
          <a:off x="3176829" y="4447444"/>
          <a:ext cx="1942027" cy="59208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Utilizzare le attrezzature secondo quanto indicato</a:t>
          </a:r>
          <a:endParaRPr lang="it-IT" sz="1600" kern="1200" dirty="0">
            <a:solidFill>
              <a:srgbClr val="FFFFFF"/>
            </a:solidFill>
            <a:latin typeface="Corbel" panose="020B0503020204020204"/>
            <a:ea typeface="+mn-ea"/>
            <a:cs typeface="+mn-cs"/>
          </a:endParaRPr>
        </a:p>
      </dsp:txBody>
      <dsp:txXfrm>
        <a:off x="3176829" y="4447444"/>
        <a:ext cx="1942027" cy="592081"/>
      </dsp:txXfrm>
    </dsp:sp>
    <dsp:sp modelId="{B9283EA9-93C6-4348-ABF7-74E70830BCF8}">
      <dsp:nvSpPr>
        <dsp:cNvPr id="0" name=""/>
        <dsp:cNvSpPr/>
      </dsp:nvSpPr>
      <dsp:spPr>
        <a:xfrm>
          <a:off x="3176829" y="5187545"/>
          <a:ext cx="1942027" cy="592081"/>
        </a:xfrm>
        <a:prstGeom prst="rect">
          <a:avLst/>
        </a:prstGeom>
        <a:solidFill>
          <a:srgbClr val="FAB900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Tempi di lavoro e pause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kern="1200" dirty="0">
            <a:solidFill>
              <a:srgbClr val="FFFFFF"/>
            </a:solidFill>
            <a:latin typeface="Corbel" panose="020B0503020204020204"/>
            <a:ea typeface="+mn-ea"/>
            <a:cs typeface="+mn-cs"/>
          </a:endParaRPr>
        </a:p>
      </dsp:txBody>
      <dsp:txXfrm>
        <a:off x="3176829" y="5187545"/>
        <a:ext cx="1942027" cy="59208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D0A80-BC85-4B34-8874-259229D15722}">
      <dsp:nvSpPr>
        <dsp:cNvPr id="0" name=""/>
        <dsp:cNvSpPr/>
      </dsp:nvSpPr>
      <dsp:spPr>
        <a:xfrm>
          <a:off x="4922" y="3996"/>
          <a:ext cx="10777889" cy="1658924"/>
        </a:xfrm>
        <a:prstGeom prst="roundRect">
          <a:avLst>
            <a:gd name="adj" fmla="val 10000"/>
          </a:avLst>
        </a:prstGeom>
        <a:solidFill>
          <a:srgbClr val="00B0F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300" b="1" kern="1200" cap="small" baseline="0" dirty="0"/>
            <a:t>Mostrarsi disponibili e flessibili all'apprendimento</a:t>
          </a:r>
          <a:endParaRPr lang="it-IT" sz="4300" b="1" kern="1200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sp:txBody>
      <dsp:txXfrm>
        <a:off x="53510" y="52584"/>
        <a:ext cx="10680713" cy="1561748"/>
      </dsp:txXfrm>
    </dsp:sp>
    <dsp:sp modelId="{C6150483-47A3-44F3-9C99-6B93B0C45049}">
      <dsp:nvSpPr>
        <dsp:cNvPr id="0" name=""/>
        <dsp:cNvSpPr/>
      </dsp:nvSpPr>
      <dsp:spPr>
        <a:xfrm>
          <a:off x="537590" y="1849936"/>
          <a:ext cx="4157243" cy="1658924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cap="small" baseline="0" dirty="0"/>
            <a:t>Mostrarsi propositivo anche nei momenti di inattività lavorativa</a:t>
          </a:r>
          <a:endParaRPr lang="it-IT" sz="2000" b="1" kern="1200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sp:txBody>
      <dsp:txXfrm>
        <a:off x="586178" y="1898524"/>
        <a:ext cx="4060067" cy="1561748"/>
      </dsp:txXfrm>
    </dsp:sp>
    <dsp:sp modelId="{E0A949F0-2380-4D63-BC55-9C8EF1217E1A}">
      <dsp:nvSpPr>
        <dsp:cNvPr id="0" name=""/>
        <dsp:cNvSpPr/>
      </dsp:nvSpPr>
      <dsp:spPr>
        <a:xfrm>
          <a:off x="355112" y="3633733"/>
          <a:ext cx="2035868" cy="1658924"/>
        </a:xfrm>
        <a:prstGeom prst="roundRect">
          <a:avLst>
            <a:gd name="adj" fmla="val 10000"/>
          </a:avLst>
        </a:prstGeom>
        <a:solidFill>
          <a:srgbClr val="0070C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400" b="1" kern="1200" cap="small" baseline="0" dirty="0"/>
            <a:t>Evitare atteggiamenti negativi (pessimisti, ipercritici, vittimistici, polemici)</a:t>
          </a:r>
          <a:endParaRPr lang="it-IT" sz="1400" b="1" kern="1200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sp:txBody>
      <dsp:txXfrm>
        <a:off x="403700" y="3682321"/>
        <a:ext cx="1938692" cy="1561748"/>
      </dsp:txXfrm>
    </dsp:sp>
    <dsp:sp modelId="{5769F295-22D2-406A-A82E-41FA2A022DD2}">
      <dsp:nvSpPr>
        <dsp:cNvPr id="0" name=""/>
        <dsp:cNvSpPr/>
      </dsp:nvSpPr>
      <dsp:spPr>
        <a:xfrm>
          <a:off x="3209237" y="3695876"/>
          <a:ext cx="2035868" cy="1658924"/>
        </a:xfrm>
        <a:prstGeom prst="roundRect">
          <a:avLst>
            <a:gd name="adj" fmla="val 10000"/>
          </a:avLst>
        </a:prstGeom>
        <a:solidFill>
          <a:srgbClr val="FF000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400" b="1" kern="1200" cap="small" baseline="0" dirty="0"/>
            <a:t>Evitare un atteggiamento di sufficienza nei confronti di attività ritenute poco interessanti e/o stimolanti</a:t>
          </a:r>
          <a:endParaRPr lang="it-IT" sz="1400" b="1" kern="1200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sp:txBody>
      <dsp:txXfrm>
        <a:off x="3257825" y="3744464"/>
        <a:ext cx="1938692" cy="1561748"/>
      </dsp:txXfrm>
    </dsp:sp>
    <dsp:sp modelId="{2F548FCB-A0F5-4488-8F6D-75544B2AF875}">
      <dsp:nvSpPr>
        <dsp:cNvPr id="0" name=""/>
        <dsp:cNvSpPr/>
      </dsp:nvSpPr>
      <dsp:spPr>
        <a:xfrm>
          <a:off x="5094187" y="1858814"/>
          <a:ext cx="2035868" cy="1658924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2000" b="1" kern="1200" cap="small" baseline="0" dirty="0"/>
            <a:t>Mantenere l’autocontrollo anche nelle situazione di stress</a:t>
          </a:r>
          <a:endParaRPr lang="it-IT" sz="2000" b="1" kern="1200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sp:txBody>
      <dsp:txXfrm>
        <a:off x="5142775" y="1907402"/>
        <a:ext cx="1938692" cy="1561748"/>
      </dsp:txXfrm>
    </dsp:sp>
    <dsp:sp modelId="{8C066AF9-5DC6-4C82-BFFC-E72CE3A07CDB}">
      <dsp:nvSpPr>
        <dsp:cNvPr id="0" name=""/>
        <dsp:cNvSpPr/>
      </dsp:nvSpPr>
      <dsp:spPr>
        <a:xfrm>
          <a:off x="5913400" y="3699873"/>
          <a:ext cx="2035868" cy="1658924"/>
        </a:xfrm>
        <a:prstGeom prst="roundRect">
          <a:avLst>
            <a:gd name="adj" fmla="val 10000"/>
          </a:avLst>
        </a:prstGeom>
        <a:solidFill>
          <a:schemeClr val="bg1">
            <a:lumMod val="50000"/>
          </a:scheme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400" b="1" kern="1200" cap="small" baseline="0" dirty="0"/>
            <a:t>Eseguire tutti i compiti secondo le indicazioni ricevute dal tutor</a:t>
          </a:r>
          <a:endParaRPr lang="it-IT" sz="1400" b="1" kern="1200" cap="small" baseline="0" dirty="0">
            <a:solidFill>
              <a:sysClr val="window" lastClr="FFFFFF"/>
            </a:solidFill>
            <a:latin typeface="Trebuchet MS" panose="020B0603020202020204"/>
            <a:ea typeface="+mn-ea"/>
            <a:cs typeface="+mn-cs"/>
          </a:endParaRPr>
        </a:p>
      </dsp:txBody>
      <dsp:txXfrm>
        <a:off x="5961988" y="3748461"/>
        <a:ext cx="1938692" cy="1561748"/>
      </dsp:txXfrm>
    </dsp:sp>
    <dsp:sp modelId="{2D187F5D-71DD-4DC1-AA4A-81675257A55A}">
      <dsp:nvSpPr>
        <dsp:cNvPr id="0" name=""/>
        <dsp:cNvSpPr/>
      </dsp:nvSpPr>
      <dsp:spPr>
        <a:xfrm>
          <a:off x="8751865" y="3699869"/>
          <a:ext cx="2035868" cy="1658924"/>
        </a:xfrm>
        <a:prstGeom prst="roundRect">
          <a:avLst>
            <a:gd name="adj" fmla="val 10000"/>
          </a:avLst>
        </a:prstGeom>
        <a:solidFill>
          <a:srgbClr val="7030A0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700" b="1" kern="1200" cap="small" baseline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Prestare attenzione a chi ti parla</a:t>
          </a:r>
        </a:p>
      </dsp:txBody>
      <dsp:txXfrm>
        <a:off x="8800453" y="3748457"/>
        <a:ext cx="1938692" cy="1561748"/>
      </dsp:txXfrm>
    </dsp:sp>
    <dsp:sp modelId="{050A939B-2D73-4BD2-85F9-FB1AC36AE759}">
      <dsp:nvSpPr>
        <dsp:cNvPr id="0" name=""/>
        <dsp:cNvSpPr/>
      </dsp:nvSpPr>
      <dsp:spPr>
        <a:xfrm>
          <a:off x="7508992" y="1849936"/>
          <a:ext cx="2035868" cy="1658924"/>
        </a:xfrm>
        <a:prstGeom prst="roundRect">
          <a:avLst>
            <a:gd name="adj" fmla="val 10000"/>
          </a:avLst>
        </a:prstGeom>
        <a:solidFill>
          <a:srgbClr val="FF33CC"/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2400" b="1" kern="1200" cap="small" baseline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Essere curiosi</a:t>
          </a:r>
        </a:p>
      </dsp:txBody>
      <dsp:txXfrm>
        <a:off x="7557580" y="1898524"/>
        <a:ext cx="1938692" cy="15617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501F7-0918-468B-BA9F-FF98F34A9256}">
      <dsp:nvSpPr>
        <dsp:cNvPr id="0" name=""/>
        <dsp:cNvSpPr/>
      </dsp:nvSpPr>
      <dsp:spPr>
        <a:xfrm>
          <a:off x="579615" y="0"/>
          <a:ext cx="6908800" cy="5418667"/>
        </a:xfrm>
        <a:prstGeom prst="rightArrow">
          <a:avLst/>
        </a:prstGeom>
        <a:solidFill>
          <a:sysClr val="window" lastClr="FFFFFF"/>
        </a:solidFill>
        <a:ln w="38100">
          <a:solidFill>
            <a:srgbClr val="00B050"/>
          </a:solidFill>
        </a:ln>
        <a:effectLst>
          <a:glow rad="228600">
            <a:srgbClr val="5F5F5F">
              <a:satMod val="175000"/>
              <a:alpha val="40000"/>
            </a:srgb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753670-92E7-49AA-B6B8-013DF9AC3940}">
      <dsp:nvSpPr>
        <dsp:cNvPr id="0" name=""/>
        <dsp:cNvSpPr/>
      </dsp:nvSpPr>
      <dsp:spPr>
        <a:xfrm>
          <a:off x="8731" y="1625600"/>
          <a:ext cx="2616200" cy="2167466"/>
        </a:xfrm>
        <a:prstGeom prst="roundRect">
          <a:avLst/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ysClr>
            </a:gs>
          </a:gsLst>
          <a:lin ang="5400000" scaled="0"/>
        </a:gradFill>
        <a:ln w="57150">
          <a:solidFill>
            <a:srgbClr val="FF33CC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ASL</a:t>
          </a:r>
        </a:p>
      </dsp:txBody>
      <dsp:txXfrm>
        <a:off x="114538" y="1731407"/>
        <a:ext cx="2404586" cy="1955852"/>
      </dsp:txXfrm>
    </dsp:sp>
    <dsp:sp modelId="{711B9454-D1B8-47DD-84D2-86143CDB1B42}">
      <dsp:nvSpPr>
        <dsp:cNvPr id="0" name=""/>
        <dsp:cNvSpPr/>
      </dsp:nvSpPr>
      <dsp:spPr>
        <a:xfrm>
          <a:off x="2755899" y="1625600"/>
          <a:ext cx="2616200" cy="2167466"/>
        </a:xfrm>
        <a:prstGeom prst="roundRect">
          <a:avLst/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ysClr>
            </a:gs>
          </a:gsLst>
          <a:lin ang="5400000" scaled="0"/>
        </a:gradFill>
        <a:ln w="38100">
          <a:solidFill>
            <a:srgbClr val="00B0F0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PCTO</a:t>
          </a:r>
        </a:p>
      </dsp:txBody>
      <dsp:txXfrm>
        <a:off x="2861706" y="1731407"/>
        <a:ext cx="2404586" cy="1955852"/>
      </dsp:txXfrm>
    </dsp:sp>
    <dsp:sp modelId="{7C6024DE-028C-410E-A488-A1135DA5249D}">
      <dsp:nvSpPr>
        <dsp:cNvPr id="0" name=""/>
        <dsp:cNvSpPr/>
      </dsp:nvSpPr>
      <dsp:spPr>
        <a:xfrm>
          <a:off x="5503068" y="1625600"/>
          <a:ext cx="2616200" cy="2167466"/>
        </a:xfrm>
        <a:prstGeom prst="roundRect">
          <a:avLst/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ysClr>
            </a:gs>
          </a:gsLst>
          <a:lin ang="5400000" scaled="0"/>
        </a:gradFill>
        <a:ln w="38100">
          <a:solidFill>
            <a:srgbClr val="FFC000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ORIENTAMENTO PERMANENTE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+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COMPETENZE TRASVERSALI</a:t>
          </a:r>
        </a:p>
      </dsp:txBody>
      <dsp:txXfrm>
        <a:off x="5608875" y="1731407"/>
        <a:ext cx="2404586" cy="19558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318312-64CD-4EF5-9114-F3E358416CB3}">
      <dsp:nvSpPr>
        <dsp:cNvPr id="0" name=""/>
        <dsp:cNvSpPr/>
      </dsp:nvSpPr>
      <dsp:spPr>
        <a:xfrm>
          <a:off x="2143643" y="23883"/>
          <a:ext cx="3069393" cy="306986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bg1">
            <a:lumMod val="75000"/>
          </a:schemeClr>
        </a:solidFill>
        <a:ln>
          <a:noFill/>
        </a:ln>
        <a:effectLst/>
        <a:sp3d extrusionH="381000" contourW="38100" prstMaterial="matte"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6EC048-B2E8-4BA1-84D6-261B8568D57C}">
      <dsp:nvSpPr>
        <dsp:cNvPr id="0" name=""/>
        <dsp:cNvSpPr/>
      </dsp:nvSpPr>
      <dsp:spPr>
        <a:xfrm>
          <a:off x="2822080" y="1108312"/>
          <a:ext cx="1705603" cy="852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rgbClr val="00B0F0"/>
              </a:solidFill>
              <a:latin typeface="Calibri" panose="020F0502020204030204"/>
              <a:ea typeface="+mn-ea"/>
              <a:cs typeface="+mn-cs"/>
            </a:rPr>
            <a:t>SAPERE</a:t>
          </a:r>
        </a:p>
      </dsp:txBody>
      <dsp:txXfrm>
        <a:off x="2822080" y="1108312"/>
        <a:ext cx="1705603" cy="852597"/>
      </dsp:txXfrm>
    </dsp:sp>
    <dsp:sp modelId="{3D085454-5846-4BEE-822B-564E67625700}">
      <dsp:nvSpPr>
        <dsp:cNvPr id="0" name=""/>
        <dsp:cNvSpPr/>
      </dsp:nvSpPr>
      <dsp:spPr>
        <a:xfrm>
          <a:off x="1291129" y="1763862"/>
          <a:ext cx="3069393" cy="306986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33CC"/>
        </a:solidFill>
        <a:ln>
          <a:noFill/>
        </a:ln>
        <a:effectLst/>
        <a:sp3d extrusionH="381000" contourW="38100" prstMaterial="matte"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A9851-E794-4517-9590-3E7D8E08A5B0}">
      <dsp:nvSpPr>
        <dsp:cNvPr id="0" name=""/>
        <dsp:cNvSpPr/>
      </dsp:nvSpPr>
      <dsp:spPr>
        <a:xfrm>
          <a:off x="1973025" y="2882378"/>
          <a:ext cx="1705603" cy="852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rgbClr val="FFC000"/>
              </a:solidFill>
              <a:latin typeface="Calibri" panose="020F0502020204030204"/>
              <a:ea typeface="+mn-ea"/>
              <a:cs typeface="+mn-cs"/>
            </a:rPr>
            <a:t>PRATICA</a:t>
          </a:r>
        </a:p>
      </dsp:txBody>
      <dsp:txXfrm>
        <a:off x="1973025" y="2882378"/>
        <a:ext cx="1705603" cy="852597"/>
      </dsp:txXfrm>
    </dsp:sp>
    <dsp:sp modelId="{7551C94B-727B-4467-9C10-C78B641E01FC}">
      <dsp:nvSpPr>
        <dsp:cNvPr id="0" name=""/>
        <dsp:cNvSpPr/>
      </dsp:nvSpPr>
      <dsp:spPr>
        <a:xfrm>
          <a:off x="2362103" y="3738802"/>
          <a:ext cx="2637084" cy="263814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CC00CC"/>
        </a:solidFill>
        <a:ln>
          <a:noFill/>
        </a:ln>
        <a:effectLst/>
        <a:sp3d extrusionH="381000" contourW="38100" prstMaterial="matte"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9CDE11-3E90-4970-AF6D-3D4CDCA23451}">
      <dsp:nvSpPr>
        <dsp:cNvPr id="0" name=""/>
        <dsp:cNvSpPr/>
      </dsp:nvSpPr>
      <dsp:spPr>
        <a:xfrm>
          <a:off x="2834984" y="4658995"/>
          <a:ext cx="1705603" cy="852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chemeClr val="accent4">
                  <a:lumMod val="50000"/>
                </a:schemeClr>
              </a:solidFill>
              <a:latin typeface="Calibri" panose="020F0502020204030204"/>
              <a:ea typeface="+mn-ea"/>
              <a:cs typeface="+mn-cs"/>
            </a:rPr>
            <a:t>APPRENDIMENTO</a:t>
          </a:r>
        </a:p>
      </dsp:txBody>
      <dsp:txXfrm>
        <a:off x="2834984" y="4658995"/>
        <a:ext cx="1705603" cy="8525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E75D3-2690-4912-BC8A-28C3AC77C946}">
      <dsp:nvSpPr>
        <dsp:cNvPr id="0" name=""/>
        <dsp:cNvSpPr/>
      </dsp:nvSpPr>
      <dsp:spPr>
        <a:xfrm>
          <a:off x="2124754" y="4308814"/>
          <a:ext cx="110876" cy="110876"/>
        </a:xfrm>
        <a:prstGeom prst="ellipse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6F326F-D4B3-4FA6-BB34-4B6D08F16E26}">
      <dsp:nvSpPr>
        <dsp:cNvPr id="0" name=""/>
        <dsp:cNvSpPr/>
      </dsp:nvSpPr>
      <dsp:spPr>
        <a:xfrm>
          <a:off x="1877771" y="4421434"/>
          <a:ext cx="110876" cy="110876"/>
        </a:xfrm>
        <a:prstGeom prst="ellipse">
          <a:avLst/>
        </a:prstGeom>
        <a:solidFill>
          <a:srgbClr val="FF33CC"/>
        </a:solidFill>
        <a:ln w="12700" cap="flat" cmpd="sng" algn="ctr">
          <a:solidFill>
            <a:srgbClr val="A5A5A5">
              <a:hueOff val="301178"/>
              <a:satOff val="11111"/>
              <a:lumOff val="-1634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1C5136-A777-4186-88CB-9067D4CDEB24}">
      <dsp:nvSpPr>
        <dsp:cNvPr id="0" name=""/>
        <dsp:cNvSpPr/>
      </dsp:nvSpPr>
      <dsp:spPr>
        <a:xfrm>
          <a:off x="1623484" y="4514149"/>
          <a:ext cx="110876" cy="110876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rgbClr val="A5A5A5">
              <a:hueOff val="602355"/>
              <a:satOff val="22222"/>
              <a:lumOff val="-3268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264C36-84B3-4769-92D7-FFF89678962A}">
      <dsp:nvSpPr>
        <dsp:cNvPr id="0" name=""/>
        <dsp:cNvSpPr/>
      </dsp:nvSpPr>
      <dsp:spPr>
        <a:xfrm>
          <a:off x="1361894" y="4586436"/>
          <a:ext cx="110876" cy="110876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accent3">
              <a:hueOff val="0"/>
              <a:satOff val="0"/>
              <a:lumOff val="-21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42956-5970-49AA-9E29-0FBE5DEA09D3}">
      <dsp:nvSpPr>
        <dsp:cNvPr id="0" name=""/>
        <dsp:cNvSpPr/>
      </dsp:nvSpPr>
      <dsp:spPr>
        <a:xfrm>
          <a:off x="3279335" y="3368045"/>
          <a:ext cx="110876" cy="110876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accent3">
              <a:hueOff val="0"/>
              <a:satOff val="0"/>
              <a:lumOff val="-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52D9C3-BB28-426E-A9FD-CDDA3A7DCAFE}">
      <dsp:nvSpPr>
        <dsp:cNvPr id="0" name=""/>
        <dsp:cNvSpPr/>
      </dsp:nvSpPr>
      <dsp:spPr>
        <a:xfrm>
          <a:off x="3937957" y="1987796"/>
          <a:ext cx="110876" cy="110876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accent3">
              <a:hueOff val="0"/>
              <a:satOff val="0"/>
              <a:lumOff val="-35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9B2CDD-255B-463B-B718-7214CF60DD01}">
      <dsp:nvSpPr>
        <dsp:cNvPr id="0" name=""/>
        <dsp:cNvSpPr/>
      </dsp:nvSpPr>
      <dsp:spPr>
        <a:xfrm>
          <a:off x="3760023" y="265496"/>
          <a:ext cx="110876" cy="110876"/>
        </a:xfrm>
        <a:prstGeom prst="ellipse">
          <a:avLst/>
        </a:prstGeom>
        <a:solidFill>
          <a:srgbClr val="4AC341"/>
        </a:solidFill>
        <a:ln w="12700" cap="flat" cmpd="sng" algn="ctr">
          <a:solidFill>
            <a:srgbClr val="A5A5A5">
              <a:hueOff val="903533"/>
              <a:satOff val="33333"/>
              <a:lumOff val="-4902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A9314B-0B0C-4488-B18A-63D5B3769800}">
      <dsp:nvSpPr>
        <dsp:cNvPr id="0" name=""/>
        <dsp:cNvSpPr/>
      </dsp:nvSpPr>
      <dsp:spPr>
        <a:xfrm>
          <a:off x="3918039" y="153400"/>
          <a:ext cx="110876" cy="110876"/>
        </a:xfrm>
        <a:prstGeom prst="ellipse">
          <a:avLst/>
        </a:prstGeom>
        <a:solidFill>
          <a:srgbClr val="0033CC"/>
        </a:solidFill>
        <a:ln w="12700" cap="flat" cmpd="sng" algn="ctr">
          <a:solidFill>
            <a:srgbClr val="A5A5A5">
              <a:hueOff val="1204711"/>
              <a:satOff val="44444"/>
              <a:lumOff val="-6536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6772F-2016-4E69-95FA-DB02B2801BE2}">
      <dsp:nvSpPr>
        <dsp:cNvPr id="0" name=""/>
        <dsp:cNvSpPr/>
      </dsp:nvSpPr>
      <dsp:spPr>
        <a:xfrm>
          <a:off x="4064414" y="41304"/>
          <a:ext cx="134161" cy="110876"/>
        </a:xfrm>
        <a:prstGeom prst="ellipse">
          <a:avLst/>
        </a:prstGeom>
        <a:solidFill>
          <a:srgbClr val="FF33CC"/>
        </a:solidFill>
        <a:ln w="12700" cap="flat" cmpd="sng" algn="ctr">
          <a:solidFill>
            <a:srgbClr val="A5A5A5">
              <a:hueOff val="1505888"/>
              <a:satOff val="55556"/>
              <a:lumOff val="-817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336CD7-3D1B-4C8A-B193-A9DA313FA76B}">
      <dsp:nvSpPr>
        <dsp:cNvPr id="0" name=""/>
        <dsp:cNvSpPr/>
      </dsp:nvSpPr>
      <dsp:spPr>
        <a:xfrm>
          <a:off x="4234072" y="153400"/>
          <a:ext cx="110876" cy="110876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rgbClr val="A5A5A5">
              <a:hueOff val="1807066"/>
              <a:satOff val="66667"/>
              <a:lumOff val="-9804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52A4A5-5763-4C75-BF17-3CEFAC5B05AD}">
      <dsp:nvSpPr>
        <dsp:cNvPr id="0" name=""/>
        <dsp:cNvSpPr/>
      </dsp:nvSpPr>
      <dsp:spPr>
        <a:xfrm>
          <a:off x="4392752" y="265496"/>
          <a:ext cx="110876" cy="110876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rgbClr val="A5A5A5">
              <a:hueOff val="2108244"/>
              <a:satOff val="77778"/>
              <a:lumOff val="-11438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83EF3E-ED0B-4CDB-97F0-9292F27C1E60}">
      <dsp:nvSpPr>
        <dsp:cNvPr id="0" name=""/>
        <dsp:cNvSpPr/>
      </dsp:nvSpPr>
      <dsp:spPr>
        <a:xfrm>
          <a:off x="4076056" y="278068"/>
          <a:ext cx="110876" cy="110876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rgbClr val="A5A5A5">
              <a:hueOff val="2409421"/>
              <a:satOff val="88889"/>
              <a:lumOff val="-13072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4C8AA-3FF2-4A70-ADB1-273E78C73698}">
      <dsp:nvSpPr>
        <dsp:cNvPr id="0" name=""/>
        <dsp:cNvSpPr/>
      </dsp:nvSpPr>
      <dsp:spPr>
        <a:xfrm>
          <a:off x="4076056" y="514832"/>
          <a:ext cx="110876" cy="110876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rgbClr val="A5A5A5">
              <a:hueOff val="2710599"/>
              <a:satOff val="100000"/>
              <a:lumOff val="-14706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8F3177-1825-49BA-B925-0CC7EF12AADB}">
      <dsp:nvSpPr>
        <dsp:cNvPr id="0" name=""/>
        <dsp:cNvSpPr/>
      </dsp:nvSpPr>
      <dsp:spPr>
        <a:xfrm>
          <a:off x="729497" y="4808971"/>
          <a:ext cx="2386842" cy="640100"/>
        </a:xfrm>
        <a:prstGeom prst="roundRect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215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ON LINE</a:t>
          </a:r>
        </a:p>
      </dsp:txBody>
      <dsp:txXfrm>
        <a:off x="760744" y="4840218"/>
        <a:ext cx="2324348" cy="577606"/>
      </dsp:txXfrm>
    </dsp:sp>
    <dsp:sp modelId="{9ED92C90-D7E4-4488-B521-1C7706CF73FF}">
      <dsp:nvSpPr>
        <dsp:cNvPr id="0" name=""/>
        <dsp:cNvSpPr/>
      </dsp:nvSpPr>
      <dsp:spPr>
        <a:xfrm>
          <a:off x="67887" y="4181180"/>
          <a:ext cx="1106777" cy="1106818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D1BB67-FBDA-44D6-90D6-83CAACE648BD}">
      <dsp:nvSpPr>
        <dsp:cNvPr id="0" name=""/>
        <dsp:cNvSpPr/>
      </dsp:nvSpPr>
      <dsp:spPr>
        <a:xfrm>
          <a:off x="2895546" y="4020657"/>
          <a:ext cx="2386842" cy="640100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215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ON THE JOB</a:t>
          </a:r>
        </a:p>
      </dsp:txBody>
      <dsp:txXfrm>
        <a:off x="2926793" y="4051904"/>
        <a:ext cx="2324348" cy="577606"/>
      </dsp:txXfrm>
    </dsp:sp>
    <dsp:sp modelId="{7FD4A544-1DC4-4F08-82B8-F8668CCAD79C}">
      <dsp:nvSpPr>
        <dsp:cNvPr id="0" name=""/>
        <dsp:cNvSpPr/>
      </dsp:nvSpPr>
      <dsp:spPr>
        <a:xfrm>
          <a:off x="2215725" y="3435152"/>
          <a:ext cx="1106777" cy="1106818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50000" r="-50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E9DA3-ED92-43FD-BE7B-B4B3D419034E}">
      <dsp:nvSpPr>
        <dsp:cNvPr id="0" name=""/>
        <dsp:cNvSpPr/>
      </dsp:nvSpPr>
      <dsp:spPr>
        <a:xfrm>
          <a:off x="3784257" y="2817955"/>
          <a:ext cx="2386842" cy="640100"/>
        </a:xfrm>
        <a:prstGeom prst="roundRect">
          <a:avLst/>
        </a:prstGeom>
        <a:solidFill>
          <a:srgbClr val="FF33C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215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PROJECT WORK</a:t>
          </a:r>
        </a:p>
      </dsp:txBody>
      <dsp:txXfrm>
        <a:off x="3815504" y="2849202"/>
        <a:ext cx="2324348" cy="577606"/>
      </dsp:txXfrm>
    </dsp:sp>
    <dsp:sp modelId="{066BA4E8-F0F1-4603-AD36-592860FD7640}">
      <dsp:nvSpPr>
        <dsp:cNvPr id="0" name=""/>
        <dsp:cNvSpPr/>
      </dsp:nvSpPr>
      <dsp:spPr>
        <a:xfrm>
          <a:off x="3122647" y="2190164"/>
          <a:ext cx="1106777" cy="1106818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60000" r="-6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FA3012-1C6E-420B-87FD-25F8797AC416}">
      <dsp:nvSpPr>
        <dsp:cNvPr id="0" name=""/>
        <dsp:cNvSpPr/>
      </dsp:nvSpPr>
      <dsp:spPr>
        <a:xfrm>
          <a:off x="4184609" y="1366467"/>
          <a:ext cx="2386842" cy="640100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215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IFS</a:t>
          </a:r>
        </a:p>
      </dsp:txBody>
      <dsp:txXfrm>
        <a:off x="4215856" y="1397714"/>
        <a:ext cx="2324348" cy="577606"/>
      </dsp:txXfrm>
    </dsp:sp>
    <dsp:sp modelId="{C754141D-56BB-4961-8EEB-97AF6557F5DF}">
      <dsp:nvSpPr>
        <dsp:cNvPr id="0" name=""/>
        <dsp:cNvSpPr/>
      </dsp:nvSpPr>
      <dsp:spPr>
        <a:xfrm>
          <a:off x="3522999" y="738676"/>
          <a:ext cx="1106777" cy="1106818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 l="-14000" r="-1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75834-4915-479B-A8D1-C73948225B63}">
      <dsp:nvSpPr>
        <dsp:cNvPr id="0" name=""/>
        <dsp:cNvSpPr/>
      </dsp:nvSpPr>
      <dsp:spPr>
        <a:xfrm>
          <a:off x="940680" y="0"/>
          <a:ext cx="5418667" cy="5418667"/>
        </a:xfrm>
        <a:prstGeom prst="triangle">
          <a:avLst/>
        </a:prstGeom>
        <a:solidFill>
          <a:srgbClr val="7030A0"/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91E463-0DE1-4A75-9C24-826F72742C8C}">
      <dsp:nvSpPr>
        <dsp:cNvPr id="0" name=""/>
        <dsp:cNvSpPr/>
      </dsp:nvSpPr>
      <dsp:spPr>
        <a:xfrm>
          <a:off x="3657599" y="542395"/>
          <a:ext cx="3522133" cy="770466"/>
        </a:xfrm>
        <a:prstGeom prst="round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/>
              <a:ea typeface="+mn-ea"/>
              <a:cs typeface="+mn-cs"/>
            </a:rPr>
            <a:t>PROGETTO</a:t>
          </a:r>
        </a:p>
      </dsp:txBody>
      <dsp:txXfrm>
        <a:off x="3695210" y="580006"/>
        <a:ext cx="3446911" cy="695244"/>
      </dsp:txXfrm>
    </dsp:sp>
    <dsp:sp modelId="{DCF05B4A-CF5D-4385-83ED-E29C745ECDEA}">
      <dsp:nvSpPr>
        <dsp:cNvPr id="0" name=""/>
        <dsp:cNvSpPr/>
      </dsp:nvSpPr>
      <dsp:spPr>
        <a:xfrm>
          <a:off x="3665207" y="1881613"/>
          <a:ext cx="3522133" cy="770466"/>
        </a:xfrm>
        <a:prstGeom prst="round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32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3200" b="1" kern="1200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/>
              <a:ea typeface="+mn-ea"/>
              <a:cs typeface="+mn-cs"/>
            </a:rPr>
            <a:t>PATTO FORMATIVO</a:t>
          </a:r>
        </a:p>
        <a:p>
          <a:pPr marL="0"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6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 </a:t>
          </a:r>
        </a:p>
      </dsp:txBody>
      <dsp:txXfrm>
        <a:off x="3702818" y="1919224"/>
        <a:ext cx="3446911" cy="695244"/>
      </dsp:txXfrm>
    </dsp:sp>
    <dsp:sp modelId="{9E6E336C-DA1A-4F4B-9F90-A4F37A23C315}">
      <dsp:nvSpPr>
        <dsp:cNvPr id="0" name=""/>
        <dsp:cNvSpPr/>
      </dsp:nvSpPr>
      <dsp:spPr>
        <a:xfrm>
          <a:off x="3657599" y="3098904"/>
          <a:ext cx="3522133" cy="770466"/>
        </a:xfrm>
        <a:prstGeom prst="round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600" b="1" kern="1200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/>
              <a:ea typeface="+mn-ea"/>
              <a:cs typeface="+mn-cs"/>
            </a:rPr>
            <a:t>CONVENZIONE</a:t>
          </a:r>
        </a:p>
      </dsp:txBody>
      <dsp:txXfrm>
        <a:off x="3695210" y="3136515"/>
        <a:ext cx="3446911" cy="695244"/>
      </dsp:txXfrm>
    </dsp:sp>
    <dsp:sp modelId="{5C3DC2ED-E1B9-4A9A-8CFC-447A6CD20086}">
      <dsp:nvSpPr>
        <dsp:cNvPr id="0" name=""/>
        <dsp:cNvSpPr/>
      </dsp:nvSpPr>
      <dsp:spPr>
        <a:xfrm>
          <a:off x="3619490" y="4262864"/>
          <a:ext cx="3522133" cy="770466"/>
        </a:xfrm>
        <a:prstGeom prst="round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/>
              <a:ea typeface="+mn-ea"/>
              <a:cs typeface="+mn-cs"/>
            </a:rPr>
            <a:t>PIANO INDIVIDUALE</a:t>
          </a:r>
        </a:p>
      </dsp:txBody>
      <dsp:txXfrm>
        <a:off x="3657101" y="4300475"/>
        <a:ext cx="3446911" cy="695244"/>
      </dsp:txXfrm>
    </dsp:sp>
    <dsp:sp modelId="{D366B8A0-3C28-4728-948C-4E1C34461D9C}">
      <dsp:nvSpPr>
        <dsp:cNvPr id="0" name=""/>
        <dsp:cNvSpPr/>
      </dsp:nvSpPr>
      <dsp:spPr>
        <a:xfrm>
          <a:off x="99047" y="1159609"/>
          <a:ext cx="3522133" cy="770466"/>
        </a:xfrm>
        <a:prstGeom prst="round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8575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  <a:hlinkClick xmlns:r="http://schemas.openxmlformats.org/officeDocument/2006/relationships" r:id="rId1" action="ppaction://hlinkfile"/>
            </a:rPr>
            <a:t>PCTO</a:t>
          </a:r>
          <a:endParaRPr lang="it-IT" sz="2700" b="1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136658" y="1197220"/>
        <a:ext cx="3446911" cy="6952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3225B-F51F-4022-9B96-48C027A37B52}">
      <dsp:nvSpPr>
        <dsp:cNvPr id="0" name=""/>
        <dsp:cNvSpPr/>
      </dsp:nvSpPr>
      <dsp:spPr>
        <a:xfrm rot="10800000">
          <a:off x="1429916" y="2376"/>
          <a:ext cx="4853456" cy="829715"/>
        </a:xfrm>
        <a:prstGeom prst="homePlat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cap="small" baseline="0" dirty="0"/>
            <a:t>Ambienti formativi</a:t>
          </a:r>
        </a:p>
      </dsp:txBody>
      <dsp:txXfrm rot="10800000">
        <a:off x="1637345" y="2376"/>
        <a:ext cx="4646027" cy="829715"/>
      </dsp:txXfrm>
    </dsp:sp>
    <dsp:sp modelId="{5706960B-D683-42C6-9A6C-A22246EC1350}">
      <dsp:nvSpPr>
        <dsp:cNvPr id="0" name=""/>
        <dsp:cNvSpPr/>
      </dsp:nvSpPr>
      <dsp:spPr>
        <a:xfrm>
          <a:off x="1015058" y="2376"/>
          <a:ext cx="829715" cy="829715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26000" r="-26000"/>
          </a:stretch>
        </a:blipFill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58807A-31A2-459C-92E0-A47F0C2357EE}">
      <dsp:nvSpPr>
        <dsp:cNvPr id="0" name=""/>
        <dsp:cNvSpPr/>
      </dsp:nvSpPr>
      <dsp:spPr>
        <a:xfrm rot="10800000">
          <a:off x="1429916" y="1079768"/>
          <a:ext cx="4853456" cy="829715"/>
        </a:xfrm>
        <a:prstGeom prst="homePlat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cap="small" baseline="0" dirty="0"/>
            <a:t>Conoscenza e condivisione</a:t>
          </a:r>
        </a:p>
      </dsp:txBody>
      <dsp:txXfrm rot="10800000">
        <a:off x="1637345" y="1079768"/>
        <a:ext cx="4646027" cy="829715"/>
      </dsp:txXfrm>
    </dsp:sp>
    <dsp:sp modelId="{E4071FFA-C3C9-41EB-A4C3-E3738A92C459}">
      <dsp:nvSpPr>
        <dsp:cNvPr id="0" name=""/>
        <dsp:cNvSpPr/>
      </dsp:nvSpPr>
      <dsp:spPr>
        <a:xfrm>
          <a:off x="1015058" y="1079768"/>
          <a:ext cx="829715" cy="829715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30000" r="-30000"/>
          </a:stretch>
        </a:blipFill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9858B-2DFC-4BDB-AC4A-F06868C09207}">
      <dsp:nvSpPr>
        <dsp:cNvPr id="0" name=""/>
        <dsp:cNvSpPr/>
      </dsp:nvSpPr>
      <dsp:spPr>
        <a:xfrm rot="10800000">
          <a:off x="1429916" y="2157159"/>
          <a:ext cx="4853456" cy="829715"/>
        </a:xfrm>
        <a:prstGeom prst="homePlat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cap="small" baseline="0" dirty="0"/>
            <a:t>Tutoraggio</a:t>
          </a:r>
        </a:p>
      </dsp:txBody>
      <dsp:txXfrm rot="10800000">
        <a:off x="1637345" y="2157159"/>
        <a:ext cx="4646027" cy="829715"/>
      </dsp:txXfrm>
    </dsp:sp>
    <dsp:sp modelId="{7470529F-AEA0-455C-9B85-1B952E9431EE}">
      <dsp:nvSpPr>
        <dsp:cNvPr id="0" name=""/>
        <dsp:cNvSpPr/>
      </dsp:nvSpPr>
      <dsp:spPr>
        <a:xfrm>
          <a:off x="1015058" y="2157159"/>
          <a:ext cx="829715" cy="829715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37000" r="-37000"/>
          </a:stretch>
        </a:blipFill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F6342-C8ED-4629-98A4-EF3663378B88}">
      <dsp:nvSpPr>
        <dsp:cNvPr id="0" name=""/>
        <dsp:cNvSpPr/>
      </dsp:nvSpPr>
      <dsp:spPr>
        <a:xfrm rot="10800000">
          <a:off x="1429916" y="3234551"/>
          <a:ext cx="4853456" cy="829715"/>
        </a:xfrm>
        <a:prstGeom prst="homePlat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cap="small" baseline="0" dirty="0"/>
            <a:t>Riconoscimento esiti</a:t>
          </a:r>
        </a:p>
      </dsp:txBody>
      <dsp:txXfrm rot="10800000">
        <a:off x="1637345" y="3234551"/>
        <a:ext cx="4646027" cy="829715"/>
      </dsp:txXfrm>
    </dsp:sp>
    <dsp:sp modelId="{44A469AB-6E35-43F9-A715-E89C0FEFB2F1}">
      <dsp:nvSpPr>
        <dsp:cNvPr id="0" name=""/>
        <dsp:cNvSpPr/>
      </dsp:nvSpPr>
      <dsp:spPr>
        <a:xfrm>
          <a:off x="826613" y="3225673"/>
          <a:ext cx="829715" cy="829715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 l="-58000" r="-58000"/>
          </a:stretch>
        </a:blipFill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6307C8-6112-461A-86B3-F93D867D8C30}">
      <dsp:nvSpPr>
        <dsp:cNvPr id="0" name=""/>
        <dsp:cNvSpPr/>
      </dsp:nvSpPr>
      <dsp:spPr>
        <a:xfrm rot="10800000">
          <a:off x="1429916" y="4311943"/>
          <a:ext cx="4853456" cy="829715"/>
        </a:xfrm>
        <a:prstGeom prst="homePlat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81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cap="small" baseline="0" dirty="0"/>
            <a:t>Valutazione coerenza</a:t>
          </a:r>
        </a:p>
      </dsp:txBody>
      <dsp:txXfrm rot="10800000">
        <a:off x="1637345" y="4311943"/>
        <a:ext cx="4646027" cy="829715"/>
      </dsp:txXfrm>
    </dsp:sp>
    <dsp:sp modelId="{256B0B07-E7D9-490B-A050-D94D50EAF32F}">
      <dsp:nvSpPr>
        <dsp:cNvPr id="0" name=""/>
        <dsp:cNvSpPr/>
      </dsp:nvSpPr>
      <dsp:spPr>
        <a:xfrm>
          <a:off x="1015058" y="4311943"/>
          <a:ext cx="829715" cy="829715"/>
        </a:xfrm>
        <a:prstGeom prst="ellipse">
          <a:avLst/>
        </a:prstGeom>
        <a:blipFill rotWithShape="1">
          <a:blip xmlns:r="http://schemas.openxmlformats.org/officeDocument/2006/relationships" r:embed="rId5"/>
          <a:srcRect/>
          <a:stretch>
            <a:fillRect l="-5000" r="-5000"/>
          </a:stretch>
        </a:blipFill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3225B-F51F-4022-9B96-48C027A37B52}">
      <dsp:nvSpPr>
        <dsp:cNvPr id="0" name=""/>
        <dsp:cNvSpPr/>
      </dsp:nvSpPr>
      <dsp:spPr>
        <a:xfrm rot="10800000">
          <a:off x="1485130" y="460"/>
          <a:ext cx="4853456" cy="1050574"/>
        </a:xfrm>
        <a:prstGeom prst="homePlat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274" tIns="110490" rIns="206248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cap="small" baseline="0" dirty="0"/>
            <a:t>Frequenza</a:t>
          </a:r>
        </a:p>
      </dsp:txBody>
      <dsp:txXfrm rot="10800000">
        <a:off x="1747773" y="460"/>
        <a:ext cx="4590813" cy="1050574"/>
      </dsp:txXfrm>
    </dsp:sp>
    <dsp:sp modelId="{5706960B-D683-42C6-9A6C-A22246EC1350}">
      <dsp:nvSpPr>
        <dsp:cNvPr id="0" name=""/>
        <dsp:cNvSpPr/>
      </dsp:nvSpPr>
      <dsp:spPr>
        <a:xfrm>
          <a:off x="959843" y="460"/>
          <a:ext cx="1050574" cy="1050574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33000" r="-33000"/>
          </a:stretch>
        </a:blipFill>
        <a:ln w="285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58807A-31A2-459C-92E0-A47F0C2357EE}">
      <dsp:nvSpPr>
        <dsp:cNvPr id="0" name=""/>
        <dsp:cNvSpPr/>
      </dsp:nvSpPr>
      <dsp:spPr>
        <a:xfrm rot="10800000">
          <a:off x="1485130" y="1364640"/>
          <a:ext cx="4853456" cy="1050574"/>
        </a:xfrm>
        <a:prstGeom prst="homePlat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274" tIns="110490" rIns="206248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cap="small" baseline="0" dirty="0"/>
            <a:t>Rispetto norme igiene Salute e sicurezza</a:t>
          </a:r>
        </a:p>
      </dsp:txBody>
      <dsp:txXfrm rot="10800000">
        <a:off x="1747773" y="1364640"/>
        <a:ext cx="4590813" cy="1050574"/>
      </dsp:txXfrm>
    </dsp:sp>
    <dsp:sp modelId="{E4071FFA-C3C9-41EB-A4C3-E3738A92C459}">
      <dsp:nvSpPr>
        <dsp:cNvPr id="0" name=""/>
        <dsp:cNvSpPr/>
      </dsp:nvSpPr>
      <dsp:spPr>
        <a:xfrm>
          <a:off x="959843" y="1364640"/>
          <a:ext cx="1050574" cy="1050574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17000" r="-17000"/>
          </a:stretch>
        </a:blipFill>
        <a:ln w="285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9858B-2DFC-4BDB-AC4A-F06868C09207}">
      <dsp:nvSpPr>
        <dsp:cNvPr id="0" name=""/>
        <dsp:cNvSpPr/>
      </dsp:nvSpPr>
      <dsp:spPr>
        <a:xfrm rot="10800000">
          <a:off x="1485130" y="2728819"/>
          <a:ext cx="4853456" cy="1050574"/>
        </a:xfrm>
        <a:prstGeom prst="homePlat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274" tIns="110490" rIns="206248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cap="small" baseline="0" dirty="0"/>
            <a:t>Rispetto norme comportamentali</a:t>
          </a:r>
        </a:p>
      </dsp:txBody>
      <dsp:txXfrm rot="10800000">
        <a:off x="1747773" y="2728819"/>
        <a:ext cx="4590813" cy="1050574"/>
      </dsp:txXfrm>
    </dsp:sp>
    <dsp:sp modelId="{7470529F-AEA0-455C-9B85-1B952E9431EE}">
      <dsp:nvSpPr>
        <dsp:cNvPr id="0" name=""/>
        <dsp:cNvSpPr/>
      </dsp:nvSpPr>
      <dsp:spPr>
        <a:xfrm>
          <a:off x="959843" y="2728819"/>
          <a:ext cx="1050574" cy="1050574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t="-18000" b="-18000"/>
          </a:stretch>
        </a:blipFill>
        <a:ln w="285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F6342-C8ED-4629-98A4-EF3663378B88}">
      <dsp:nvSpPr>
        <dsp:cNvPr id="0" name=""/>
        <dsp:cNvSpPr/>
      </dsp:nvSpPr>
      <dsp:spPr>
        <a:xfrm rot="10800000">
          <a:off x="1485130" y="4092999"/>
          <a:ext cx="4853456" cy="1050574"/>
        </a:xfrm>
        <a:prstGeom prst="homePlat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274" tIns="110490" rIns="206248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cap="small" baseline="0" dirty="0"/>
            <a:t>Relazione finale</a:t>
          </a:r>
        </a:p>
      </dsp:txBody>
      <dsp:txXfrm rot="10800000">
        <a:off x="1747773" y="4092999"/>
        <a:ext cx="4590813" cy="1050574"/>
      </dsp:txXfrm>
    </dsp:sp>
    <dsp:sp modelId="{44A469AB-6E35-43F9-A715-E89C0FEFB2F1}">
      <dsp:nvSpPr>
        <dsp:cNvPr id="0" name=""/>
        <dsp:cNvSpPr/>
      </dsp:nvSpPr>
      <dsp:spPr>
        <a:xfrm>
          <a:off x="959843" y="4092999"/>
          <a:ext cx="1050574" cy="1050574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 l="-22000" r="-22000"/>
          </a:stretch>
        </a:blipFill>
        <a:ln w="285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40AE7C-7125-455B-A862-5BB140E67202}">
      <dsp:nvSpPr>
        <dsp:cNvPr id="0" name=""/>
        <dsp:cNvSpPr/>
      </dsp:nvSpPr>
      <dsp:spPr>
        <a:xfrm>
          <a:off x="3363741" y="888"/>
          <a:ext cx="5045612" cy="843254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Depliants</a:t>
          </a:r>
          <a:endParaRPr lang="it-IT" sz="1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Materiale informativo</a:t>
          </a:r>
        </a:p>
      </dsp:txBody>
      <dsp:txXfrm>
        <a:off x="3363741" y="106295"/>
        <a:ext cx="4729392" cy="632440"/>
      </dsp:txXfrm>
    </dsp:sp>
    <dsp:sp modelId="{FA0C027E-5BE4-4709-A5A6-92F391B83E30}">
      <dsp:nvSpPr>
        <dsp:cNvPr id="0" name=""/>
        <dsp:cNvSpPr/>
      </dsp:nvSpPr>
      <dsp:spPr>
        <a:xfrm>
          <a:off x="0" y="669"/>
          <a:ext cx="3363741" cy="843254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INFORMAZIONE</a:t>
          </a:r>
        </a:p>
      </dsp:txBody>
      <dsp:txXfrm>
        <a:off x="41164" y="41833"/>
        <a:ext cx="3281413" cy="760926"/>
      </dsp:txXfrm>
    </dsp:sp>
    <dsp:sp modelId="{6B80E33F-A4CB-4B5D-823C-3754DBDFDC2E}">
      <dsp:nvSpPr>
        <dsp:cNvPr id="0" name=""/>
        <dsp:cNvSpPr/>
      </dsp:nvSpPr>
      <dsp:spPr>
        <a:xfrm>
          <a:off x="3363741" y="928249"/>
          <a:ext cx="5045612" cy="843254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Controlli ingresso</a:t>
          </a:r>
        </a:p>
      </dsp:txBody>
      <dsp:txXfrm>
        <a:off x="3363741" y="1033656"/>
        <a:ext cx="4729392" cy="632440"/>
      </dsp:txXfrm>
    </dsp:sp>
    <dsp:sp modelId="{47A1A62E-F23E-4EA7-95C1-179E6D806F7C}">
      <dsp:nvSpPr>
        <dsp:cNvPr id="0" name=""/>
        <dsp:cNvSpPr/>
      </dsp:nvSpPr>
      <dsp:spPr>
        <a:xfrm>
          <a:off x="41121" y="928029"/>
          <a:ext cx="3363741" cy="843254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ACCESSO </a:t>
          </a:r>
        </a:p>
      </dsp:txBody>
      <dsp:txXfrm>
        <a:off x="82285" y="969193"/>
        <a:ext cx="3281413" cy="760926"/>
      </dsp:txXfrm>
    </dsp:sp>
    <dsp:sp modelId="{70D0E40C-A9CC-4F47-BE8C-8786446D3DFC}">
      <dsp:nvSpPr>
        <dsp:cNvPr id="0" name=""/>
        <dsp:cNvSpPr/>
      </dsp:nvSpPr>
      <dsp:spPr>
        <a:xfrm>
          <a:off x="3363741" y="1855828"/>
          <a:ext cx="5045612" cy="843254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Pulizia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Sanificazione</a:t>
          </a:r>
        </a:p>
      </dsp:txBody>
      <dsp:txXfrm>
        <a:off x="3363741" y="1961235"/>
        <a:ext cx="4729392" cy="632440"/>
      </dsp:txXfrm>
    </dsp:sp>
    <dsp:sp modelId="{E414B04D-4EFE-4531-8ADA-B7F387EA6DA6}">
      <dsp:nvSpPr>
        <dsp:cNvPr id="0" name=""/>
        <dsp:cNvSpPr/>
      </dsp:nvSpPr>
      <dsp:spPr>
        <a:xfrm>
          <a:off x="0" y="1855828"/>
          <a:ext cx="3363741" cy="843254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IGIENE</a:t>
          </a:r>
        </a:p>
      </dsp:txBody>
      <dsp:txXfrm>
        <a:off x="41164" y="1896992"/>
        <a:ext cx="3281413" cy="760926"/>
      </dsp:txXfrm>
    </dsp:sp>
    <dsp:sp modelId="{5E2D59FB-B544-4CC3-8E9B-1F279552BC8D}">
      <dsp:nvSpPr>
        <dsp:cNvPr id="0" name=""/>
        <dsp:cNvSpPr/>
      </dsp:nvSpPr>
      <dsp:spPr>
        <a:xfrm>
          <a:off x="3363741" y="2783408"/>
          <a:ext cx="5045612" cy="843254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Ventilazione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Distanze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Tempi di sosta</a:t>
          </a:r>
        </a:p>
      </dsp:txBody>
      <dsp:txXfrm>
        <a:off x="3363741" y="2888815"/>
        <a:ext cx="4729392" cy="632440"/>
      </dsp:txXfrm>
    </dsp:sp>
    <dsp:sp modelId="{336E3907-8165-44D4-8295-EA44FCB82761}">
      <dsp:nvSpPr>
        <dsp:cNvPr id="0" name=""/>
        <dsp:cNvSpPr/>
      </dsp:nvSpPr>
      <dsp:spPr>
        <a:xfrm>
          <a:off x="0" y="2783408"/>
          <a:ext cx="3363741" cy="843254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SPAZI COMUNI E SPOSTAMENTI</a:t>
          </a:r>
        </a:p>
      </dsp:txBody>
      <dsp:txXfrm>
        <a:off x="41164" y="2824572"/>
        <a:ext cx="3281413" cy="760926"/>
      </dsp:txXfrm>
    </dsp:sp>
    <dsp:sp modelId="{AC5E3CB5-3DE2-4E0C-8B96-B4AB5673CD33}">
      <dsp:nvSpPr>
        <dsp:cNvPr id="0" name=""/>
        <dsp:cNvSpPr/>
      </dsp:nvSpPr>
      <dsp:spPr>
        <a:xfrm>
          <a:off x="3363741" y="3710988"/>
          <a:ext cx="5045612" cy="843254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Procedure di isolamento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Comunicazione</a:t>
          </a:r>
        </a:p>
      </dsp:txBody>
      <dsp:txXfrm>
        <a:off x="3363741" y="3816395"/>
        <a:ext cx="4729392" cy="632440"/>
      </dsp:txXfrm>
    </dsp:sp>
    <dsp:sp modelId="{B1D1F179-0F88-42D2-A17B-19631D0F4212}">
      <dsp:nvSpPr>
        <dsp:cNvPr id="0" name=""/>
        <dsp:cNvSpPr/>
      </dsp:nvSpPr>
      <dsp:spPr>
        <a:xfrm>
          <a:off x="0" y="3710988"/>
          <a:ext cx="3363741" cy="843254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CASO SINTOMATICO</a:t>
          </a:r>
        </a:p>
      </dsp:txBody>
      <dsp:txXfrm>
        <a:off x="41164" y="3752152"/>
        <a:ext cx="3281413" cy="760926"/>
      </dsp:txXfrm>
    </dsp:sp>
    <dsp:sp modelId="{925865FB-0737-4BB7-B0A3-1F6B5F89C4CE}">
      <dsp:nvSpPr>
        <dsp:cNvPr id="0" name=""/>
        <dsp:cNvSpPr/>
      </dsp:nvSpPr>
      <dsp:spPr>
        <a:xfrm>
          <a:off x="3363741" y="4638568"/>
          <a:ext cx="5045612" cy="843254"/>
        </a:xfrm>
        <a:prstGeom prst="rightArrow">
          <a:avLst>
            <a:gd name="adj1" fmla="val 75000"/>
            <a:gd name="adj2" fmla="val 50000"/>
          </a:avLst>
        </a:prstGeom>
        <a:solidFill>
          <a:srgbClr val="4472C4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4472C4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Segnalazioni</a:t>
          </a:r>
        </a:p>
      </dsp:txBody>
      <dsp:txXfrm>
        <a:off x="3363741" y="4743975"/>
        <a:ext cx="4729392" cy="632440"/>
      </dsp:txXfrm>
    </dsp:sp>
    <dsp:sp modelId="{D14B2161-2B27-48A5-89A1-5ED6EA4CE857}">
      <dsp:nvSpPr>
        <dsp:cNvPr id="0" name=""/>
        <dsp:cNvSpPr/>
      </dsp:nvSpPr>
      <dsp:spPr>
        <a:xfrm>
          <a:off x="0" y="4638568"/>
          <a:ext cx="3363741" cy="843254"/>
        </a:xfrm>
        <a:prstGeom prst="roundRect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MEDICO COMPETENTE e RLS</a:t>
          </a:r>
        </a:p>
      </dsp:txBody>
      <dsp:txXfrm>
        <a:off x="41164" y="4679732"/>
        <a:ext cx="3281413" cy="76092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07224F-80D0-4510-8B8B-F8FE6A837845}">
      <dsp:nvSpPr>
        <dsp:cNvPr id="0" name=""/>
        <dsp:cNvSpPr/>
      </dsp:nvSpPr>
      <dsp:spPr>
        <a:xfrm>
          <a:off x="2659307" y="2893230"/>
          <a:ext cx="446103" cy="2550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603" y="0"/>
              </a:lnTo>
              <a:lnTo>
                <a:pt x="197603" y="2259187"/>
              </a:lnTo>
              <a:lnTo>
                <a:pt x="395207" y="2259187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817638" y="4103575"/>
        <a:ext cx="0" cy="0"/>
      </dsp:txXfrm>
    </dsp:sp>
    <dsp:sp modelId="{38F32314-2E7C-4B74-B92D-6415850FF3AC}">
      <dsp:nvSpPr>
        <dsp:cNvPr id="0" name=""/>
        <dsp:cNvSpPr/>
      </dsp:nvSpPr>
      <dsp:spPr>
        <a:xfrm>
          <a:off x="2659307" y="2893230"/>
          <a:ext cx="446103" cy="17000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603" y="0"/>
              </a:lnTo>
              <a:lnTo>
                <a:pt x="197603" y="1506124"/>
              </a:lnTo>
              <a:lnTo>
                <a:pt x="395207" y="1506124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838418" y="3699333"/>
        <a:ext cx="0" cy="0"/>
      </dsp:txXfrm>
    </dsp:sp>
    <dsp:sp modelId="{7A3D522A-57B0-4F5A-B6A5-08A45664A630}">
      <dsp:nvSpPr>
        <dsp:cNvPr id="0" name=""/>
        <dsp:cNvSpPr/>
      </dsp:nvSpPr>
      <dsp:spPr>
        <a:xfrm>
          <a:off x="2659307" y="2893230"/>
          <a:ext cx="446103" cy="850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603" y="0"/>
              </a:lnTo>
              <a:lnTo>
                <a:pt x="197603" y="753062"/>
              </a:lnTo>
              <a:lnTo>
                <a:pt x="395207" y="753062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858359" y="3294252"/>
        <a:ext cx="0" cy="0"/>
      </dsp:txXfrm>
    </dsp:sp>
    <dsp:sp modelId="{9ADBAF7A-3EFF-4AEE-A570-F7654A76F1FF}">
      <dsp:nvSpPr>
        <dsp:cNvPr id="0" name=""/>
        <dsp:cNvSpPr/>
      </dsp:nvSpPr>
      <dsp:spPr>
        <a:xfrm>
          <a:off x="2659307" y="2847510"/>
          <a:ext cx="4461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5207" y="45720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871206" y="2882077"/>
        <a:ext cx="0" cy="0"/>
      </dsp:txXfrm>
    </dsp:sp>
    <dsp:sp modelId="{581EE9A1-67F1-4DDA-92B5-048BD8193C86}">
      <dsp:nvSpPr>
        <dsp:cNvPr id="0" name=""/>
        <dsp:cNvSpPr/>
      </dsp:nvSpPr>
      <dsp:spPr>
        <a:xfrm>
          <a:off x="2659307" y="2043186"/>
          <a:ext cx="446103" cy="850044"/>
        </a:xfrm>
        <a:custGeom>
          <a:avLst/>
          <a:gdLst/>
          <a:ahLst/>
          <a:cxnLst/>
          <a:rect l="0" t="0" r="0" b="0"/>
          <a:pathLst>
            <a:path>
              <a:moveTo>
                <a:pt x="0" y="753062"/>
              </a:moveTo>
              <a:lnTo>
                <a:pt x="197603" y="753062"/>
              </a:lnTo>
              <a:lnTo>
                <a:pt x="197603" y="0"/>
              </a:lnTo>
              <a:lnTo>
                <a:pt x="395207" y="0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858359" y="2444208"/>
        <a:ext cx="0" cy="0"/>
      </dsp:txXfrm>
    </dsp:sp>
    <dsp:sp modelId="{9AC01043-3344-4661-9917-039F4E869ADB}">
      <dsp:nvSpPr>
        <dsp:cNvPr id="0" name=""/>
        <dsp:cNvSpPr/>
      </dsp:nvSpPr>
      <dsp:spPr>
        <a:xfrm>
          <a:off x="2659307" y="1193141"/>
          <a:ext cx="446103" cy="1700088"/>
        </a:xfrm>
        <a:custGeom>
          <a:avLst/>
          <a:gdLst/>
          <a:ahLst/>
          <a:cxnLst/>
          <a:rect l="0" t="0" r="0" b="0"/>
          <a:pathLst>
            <a:path>
              <a:moveTo>
                <a:pt x="0" y="1506124"/>
              </a:moveTo>
              <a:lnTo>
                <a:pt x="197603" y="1506124"/>
              </a:lnTo>
              <a:lnTo>
                <a:pt x="197603" y="0"/>
              </a:lnTo>
              <a:lnTo>
                <a:pt x="395207" y="0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838418" y="1999244"/>
        <a:ext cx="0" cy="0"/>
      </dsp:txXfrm>
    </dsp:sp>
    <dsp:sp modelId="{A2393CB4-2830-4C14-93DC-BBA9419F8646}">
      <dsp:nvSpPr>
        <dsp:cNvPr id="0" name=""/>
        <dsp:cNvSpPr/>
      </dsp:nvSpPr>
      <dsp:spPr>
        <a:xfrm>
          <a:off x="2659307" y="343097"/>
          <a:ext cx="446103" cy="2550133"/>
        </a:xfrm>
        <a:custGeom>
          <a:avLst/>
          <a:gdLst/>
          <a:ahLst/>
          <a:cxnLst/>
          <a:rect l="0" t="0" r="0" b="0"/>
          <a:pathLst>
            <a:path>
              <a:moveTo>
                <a:pt x="0" y="2259187"/>
              </a:moveTo>
              <a:lnTo>
                <a:pt x="197603" y="2259187"/>
              </a:lnTo>
              <a:lnTo>
                <a:pt x="197603" y="0"/>
              </a:lnTo>
              <a:lnTo>
                <a:pt x="395207" y="0"/>
              </a:lnTo>
            </a:path>
          </a:pathLst>
        </a:custGeom>
        <a:noFill/>
        <a:ln w="10795" cap="flat" cmpd="sng" algn="ctr">
          <a:solidFill>
            <a:srgbClr val="90BB23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Corbel" panose="020B0503020204020204"/>
            <a:ea typeface="+mn-ea"/>
            <a:cs typeface="+mn-cs"/>
          </a:endParaRPr>
        </a:p>
      </dsp:txBody>
      <dsp:txXfrm>
        <a:off x="2817638" y="1553442"/>
        <a:ext cx="0" cy="0"/>
      </dsp:txXfrm>
    </dsp:sp>
    <dsp:sp modelId="{417C0E28-5D50-4694-9EAF-FFF931358366}">
      <dsp:nvSpPr>
        <dsp:cNvPr id="0" name=""/>
        <dsp:cNvSpPr/>
      </dsp:nvSpPr>
      <dsp:spPr>
        <a:xfrm rot="16200000">
          <a:off x="529722" y="2553212"/>
          <a:ext cx="3579134" cy="680035"/>
        </a:xfrm>
        <a:prstGeom prst="rect">
          <a:avLst/>
        </a:prstGeom>
        <a:solidFill>
          <a:srgbClr val="40BAD2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800" b="1" kern="120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SCUOLA</a:t>
          </a:r>
        </a:p>
      </dsp:txBody>
      <dsp:txXfrm>
        <a:off x="529722" y="2553212"/>
        <a:ext cx="3579134" cy="680035"/>
      </dsp:txXfrm>
    </dsp:sp>
    <dsp:sp modelId="{4B5A29CB-B5EC-4DA6-AE68-A7C88A37881F}">
      <dsp:nvSpPr>
        <dsp:cNvPr id="0" name=""/>
        <dsp:cNvSpPr/>
      </dsp:nvSpPr>
      <dsp:spPr>
        <a:xfrm>
          <a:off x="3105411" y="3079"/>
          <a:ext cx="2230516" cy="680035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Educazione</a:t>
          </a:r>
        </a:p>
      </dsp:txBody>
      <dsp:txXfrm>
        <a:off x="3105411" y="3079"/>
        <a:ext cx="2230516" cy="680035"/>
      </dsp:txXfrm>
    </dsp:sp>
    <dsp:sp modelId="{E0D6CCE0-7B94-4929-ADBE-0DE5774A2016}">
      <dsp:nvSpPr>
        <dsp:cNvPr id="0" name=""/>
        <dsp:cNvSpPr/>
      </dsp:nvSpPr>
      <dsp:spPr>
        <a:xfrm>
          <a:off x="3105411" y="853123"/>
          <a:ext cx="2230516" cy="680035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Rispetto</a:t>
          </a:r>
        </a:p>
      </dsp:txBody>
      <dsp:txXfrm>
        <a:off x="3105411" y="853123"/>
        <a:ext cx="2230516" cy="680035"/>
      </dsp:txXfrm>
    </dsp:sp>
    <dsp:sp modelId="{D691012F-8B18-474F-A47E-4BB8300B99C2}">
      <dsp:nvSpPr>
        <dsp:cNvPr id="0" name=""/>
        <dsp:cNvSpPr/>
      </dsp:nvSpPr>
      <dsp:spPr>
        <a:xfrm>
          <a:off x="3105411" y="1703168"/>
          <a:ext cx="2230516" cy="680035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cap="small" baseline="0" dirty="0" err="1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Puntualita’</a:t>
          </a:r>
          <a:endParaRPr lang="it-IT" sz="2700" b="1" kern="1200" cap="small" baseline="0" dirty="0">
            <a:solidFill>
              <a:srgbClr val="FFFFFF"/>
            </a:solidFill>
            <a:latin typeface="Corbel" panose="020B0503020204020204"/>
            <a:ea typeface="+mn-ea"/>
            <a:cs typeface="+mn-cs"/>
          </a:endParaRPr>
        </a:p>
      </dsp:txBody>
      <dsp:txXfrm>
        <a:off x="3105411" y="1703168"/>
        <a:ext cx="2230516" cy="680035"/>
      </dsp:txXfrm>
    </dsp:sp>
    <dsp:sp modelId="{4D1B7B75-EA9B-4EE3-BD59-E3EF67E8499C}">
      <dsp:nvSpPr>
        <dsp:cNvPr id="0" name=""/>
        <dsp:cNvSpPr/>
      </dsp:nvSpPr>
      <dsp:spPr>
        <a:xfrm>
          <a:off x="3105411" y="2553212"/>
          <a:ext cx="2230516" cy="680035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Ascolto</a:t>
          </a:r>
        </a:p>
      </dsp:txBody>
      <dsp:txXfrm>
        <a:off x="3105411" y="2553212"/>
        <a:ext cx="2230516" cy="680035"/>
      </dsp:txXfrm>
    </dsp:sp>
    <dsp:sp modelId="{03276784-815E-4C53-8E9B-544B6BB536E4}">
      <dsp:nvSpPr>
        <dsp:cNvPr id="0" name=""/>
        <dsp:cNvSpPr/>
      </dsp:nvSpPr>
      <dsp:spPr>
        <a:xfrm>
          <a:off x="3105411" y="3403257"/>
          <a:ext cx="2230516" cy="680035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Attenzione</a:t>
          </a:r>
        </a:p>
      </dsp:txBody>
      <dsp:txXfrm>
        <a:off x="3105411" y="3403257"/>
        <a:ext cx="2230516" cy="680035"/>
      </dsp:txXfrm>
    </dsp:sp>
    <dsp:sp modelId="{56370C42-9C49-4E64-B3C2-F5CFDFBE8D2A}">
      <dsp:nvSpPr>
        <dsp:cNvPr id="0" name=""/>
        <dsp:cNvSpPr/>
      </dsp:nvSpPr>
      <dsp:spPr>
        <a:xfrm>
          <a:off x="3105411" y="4253301"/>
          <a:ext cx="2230516" cy="680035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Diligenza</a:t>
          </a:r>
        </a:p>
      </dsp:txBody>
      <dsp:txXfrm>
        <a:off x="3105411" y="4253301"/>
        <a:ext cx="2230516" cy="680035"/>
      </dsp:txXfrm>
    </dsp:sp>
    <dsp:sp modelId="{FAB62153-427B-4A71-8C75-0366995E1362}">
      <dsp:nvSpPr>
        <dsp:cNvPr id="0" name=""/>
        <dsp:cNvSpPr/>
      </dsp:nvSpPr>
      <dsp:spPr>
        <a:xfrm>
          <a:off x="3105411" y="5103346"/>
          <a:ext cx="2230516" cy="680035"/>
        </a:xfrm>
        <a:prstGeom prst="rect">
          <a:avLst/>
        </a:prstGeom>
        <a:solidFill>
          <a:srgbClr val="90BB23">
            <a:hueOff val="0"/>
            <a:satOff val="0"/>
            <a:lumOff val="0"/>
            <a:alphaOff val="0"/>
          </a:srgbClr>
        </a:solidFill>
        <a:ln w="1079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cap="small" baseline="0" dirty="0">
              <a:solidFill>
                <a:srgbClr val="FFFFFF"/>
              </a:solidFill>
              <a:latin typeface="Corbel" panose="020B0503020204020204"/>
              <a:ea typeface="+mn-ea"/>
              <a:cs typeface="+mn-cs"/>
            </a:rPr>
            <a:t>Pulizia/ordine</a:t>
          </a:r>
        </a:p>
      </dsp:txBody>
      <dsp:txXfrm>
        <a:off x="3105411" y="5103346"/>
        <a:ext cx="2230516" cy="680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6904C-700D-49F8-9F4E-69C984481896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69FA6-F2DD-459B-B682-CDDFDDAFAD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8608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immagine diapositiva 1">
            <a:extLst>
              <a:ext uri="{FF2B5EF4-FFF2-40B4-BE49-F238E27FC236}">
                <a16:creationId xmlns:a16="http://schemas.microsoft.com/office/drawing/2014/main" id="{E5659701-64FE-4888-AD6F-8B3629FB5D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Segnaposto note 2">
            <a:extLst>
              <a:ext uri="{FF2B5EF4-FFF2-40B4-BE49-F238E27FC236}">
                <a16:creationId xmlns:a16="http://schemas.microsoft.com/office/drawing/2014/main" id="{DAC24EE6-68BC-481C-8D4E-0481059447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sp>
        <p:nvSpPr>
          <p:cNvPr id="6148" name="Segnaposto numero diapositiva 3">
            <a:extLst>
              <a:ext uri="{FF2B5EF4-FFF2-40B4-BE49-F238E27FC236}">
                <a16:creationId xmlns:a16="http://schemas.microsoft.com/office/drawing/2014/main" id="{63AFDAB3-C82B-491E-8951-9CC4F0CDE9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536C89-CA48-4AE4-AB17-CEB0BC0CA86E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6778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C40F59-D0ED-49F5-AFDC-E0027775E2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80EA4CD-5CEB-4B49-8E32-ABDAE00D9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FD5A148-39DC-44A8-A2ED-A56FAC2A0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8ECCDF-BF8D-410F-B58D-8DD3FB0E3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4041A5-CBDB-41D1-900F-E449F2759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8196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991AC6-AACF-454D-B1A3-24D39825D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57D4F47-9F74-4873-A3D3-F2FB5EE6F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04F4C-B26A-497B-AD4F-514EC392B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A45FCED-C4E8-4879-969E-AD27926A2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2A72FB-10DE-4ACC-8CC0-099D921B2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87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A2B0753-C7EF-4572-84DB-4FB427574F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0B685B8-F44B-4368-A24B-C8533988C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15799A-5F69-4D43-A9E8-25EB3AB60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71D29FF-8445-4C63-806E-2DC9ED59E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022527-C202-415C-9755-A350F1834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0194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9755" y="6520876"/>
            <a:ext cx="11564851" cy="272473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816" y="374395"/>
            <a:ext cx="1829547" cy="669309"/>
          </a:xfrm>
          <a:prstGeom prst="rect">
            <a:avLst/>
          </a:prstGeom>
        </p:spPr>
      </p:pic>
      <p:cxnSp>
        <p:nvCxnSpPr>
          <p:cNvPr id="7" name="Connettore diritto 6"/>
          <p:cNvCxnSpPr/>
          <p:nvPr userDrawn="1"/>
        </p:nvCxnSpPr>
        <p:spPr>
          <a:xfrm>
            <a:off x="353961" y="922658"/>
            <a:ext cx="9279566" cy="0"/>
          </a:xfrm>
          <a:prstGeom prst="line">
            <a:avLst/>
          </a:prstGeom>
          <a:ln w="28575"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113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79703-8F92-452D-8FC6-F05EE6F6F837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4694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79703-8F92-452D-8FC6-F05EE6F6F837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4557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9755" y="6520876"/>
            <a:ext cx="11564851" cy="272473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816" y="374395"/>
            <a:ext cx="1829547" cy="669309"/>
          </a:xfrm>
          <a:prstGeom prst="rect">
            <a:avLst/>
          </a:prstGeom>
        </p:spPr>
      </p:pic>
      <p:cxnSp>
        <p:nvCxnSpPr>
          <p:cNvPr id="7" name="Connettore diritto 6"/>
          <p:cNvCxnSpPr/>
          <p:nvPr userDrawn="1"/>
        </p:nvCxnSpPr>
        <p:spPr>
          <a:xfrm>
            <a:off x="353961" y="922658"/>
            <a:ext cx="9279566" cy="0"/>
          </a:xfrm>
          <a:prstGeom prst="line">
            <a:avLst/>
          </a:prstGeom>
          <a:ln w="28575"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104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79703-8F92-452D-8FC6-F05EE6F6F837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3999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79703-8F92-452D-8FC6-F05EE6F6F837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18278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CD2E82-BD25-4B0D-9A56-47D13A6808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26F5DE7-612F-40FC-A90D-91F69E566E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091C9B-2B21-4F8A-B427-68D5366CE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4481B51-D230-4BFC-BE80-B8AB7C64A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B3808D-C169-483E-AE29-722505E7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9885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B739D2-0230-4E3D-B2F4-30067BF14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F3937D-4769-4061-944E-E17704D9E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D131E6-7736-4614-A4B3-DA1E19F4C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3246A4-77A5-459A-B42A-9EFA32E76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851C5A-704B-45AC-A6A0-B89F9D828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668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ED9718-7227-4658-B3BE-8CF160AD2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89FC28A-C671-4FB7-99E3-F715B608C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A5D4FD-73D4-4E3C-A8B0-16072B825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1CA7E4-C56A-4C93-B4D2-7ACCE895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D3C6E6-486E-48BA-8367-DDD369A1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84031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9CC958-13D5-4264-9867-D81B10C5D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A27C7D2-1160-4918-AC38-7562FF907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0B24504-E8A5-4990-A2E4-87E8602A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00CEF1-3883-4B8F-9AC1-4667ADF06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E66BD28-4EB3-4B65-BBFD-FF056EB4E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56955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B3AB8A-E2DB-4D7C-B9F0-364C98728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6236CB-DF2D-4294-9EDD-268896C519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A69045-B9E6-4AB6-BC81-8A893E324A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9052E93-2B4D-49F7-B191-F2EC0FF6B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2A65363-74A5-43B6-91E8-82CC038AB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0CB599A-D7B9-481E-9D5A-038336147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73236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2E695D-A01B-4EF8-A14F-14B0498FC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4363A6-C014-4149-8527-1BA09813C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F0E9AC5-BCB2-4825-8A68-731ADC20E8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F0B224A-E5E4-4697-9D04-F7F9B9D75A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43A05A0-6C38-4B28-84ED-171C15F406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26641BB-CA3C-469E-B310-804A93F78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FA37C79-0A71-4919-90B0-069EDBF2D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F0A3794-0842-4FA5-9B84-19AEE0820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7649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1BF48F-C1FA-4629-9A3E-35407B710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5D362E9-9B1C-4F06-B6C8-CFBE1C1E2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AAFE615-D284-4E3A-8F4A-475B5925D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4E0D02-BEC8-48C2-8902-A536D25C6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7919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5F811A5-1560-4586-B420-5B4477DCF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FC6BF24-E059-4A5A-8834-8DAE5980E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B0520F-5D0B-4BC3-A526-87B80869E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84940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0C33B1-9D6E-42B9-BEB2-F280428FD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1C0056-8A63-4CE8-8C72-F54229247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EFAFD1F-983F-41F4-855A-9A0CE2DAA4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B373BE7-0884-4010-9470-79C80EE7C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547FE64-FC8E-4191-A441-EAECA8803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BC2137A-2957-42B9-87F3-4C50A5B10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6089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3C1ADC-97C5-4BA9-AF67-805DCFB1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5AE4EFB-093E-45F3-83FE-FF584650B6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7B39031-F73F-4691-9143-C71EA6BF4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601B1CC-5728-4D58-9123-3842DABBD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BBA8104-A42E-4A80-9294-7BA8C74DE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5688BC8-0C40-472E-A94A-8D8D2E608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6752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8804F8-873D-4286-AC64-F09507EC4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F3D2A2D-8999-480D-9279-4238FCABB6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DAABEAC-78A6-40B8-BD5E-BE470B323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9ADB35-62D7-4A7B-A641-CB912F62D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D386A6F-47E3-4C70-AFF7-EA0D0220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8428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9A1DCA4-B36B-472C-A61E-D5CFD9232F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BE177F4-C092-46AC-A89A-C117B7107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A77D74-E939-453F-AA39-3C3713629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9F1A38-F740-4612-9500-8505AF5D2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24B7A2-D71E-4722-BC19-8B1682D92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262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34953B-299E-4944-B15F-4ABA2C78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3E4084C-A592-4E71-9CD5-2C735B4B4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CB3948B-01D8-4490-91E8-0AF9B81DC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64344B-4084-4E73-9051-300B559EE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2B457A-CC8C-4D60-B28A-296480163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683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4500E9-8A57-404F-B28C-E306DB521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36BE4C-4073-4C8F-8829-8096BDBE6B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DE79072-98FE-4286-89BD-1EAB34F90F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13ADC27-4A38-41E6-881E-3F63D3B32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FF881EB-1AD7-4E08-8FB7-2BC85A660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217BA17-04BD-4AF9-8B3F-12ABB6245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106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05CBB1-6EB5-4C48-ADFE-C6727D171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FF97AC-677A-499F-A495-6C91BEFB11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3418863-F2F8-40D1-BDF7-92B14403BE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515708E-31CF-4A24-A2AC-91204A00F2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B21E370-C22B-470E-B309-C51366D444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3B7CD41-00DB-41FB-A52B-FDEDFF8D1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36989CF-A6AC-455F-8D6F-C3C51BF83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3F95F77-B45B-4605-AA96-42E71DD93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6495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48BFE5-D236-4A52-91FB-5EC352172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55565FD-4D49-4734-BEB1-3B7412438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4F87D49-7B82-48BC-A1C0-0ADA93304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B27CA46-16F7-4CB3-89BA-D96C2EFDD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490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C9FA587-0E46-4666-BD66-80A34BB58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F0EDE4B-C9A1-45B8-BAE4-DDAEA420F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974D022-0C5C-4895-B5AB-DE1526ED2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2645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9897D8-C676-45F4-828E-AACB82789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A45B12-6767-4ADD-9A42-F02D9F3CA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1C5B2F9-600E-4F45-9986-8D834C639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378108F-FD2D-432F-BA33-2886E040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92F07A6-03F7-4549-94CC-90E6DCE8F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CEDB1D1-0416-4142-B85F-99714C8A0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2857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922DB8-71B8-4E28-91E2-F2EF00DE7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50AC119-7678-4FE8-8274-D3B88724AB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CBF07C0-85F8-401A-B5C4-B891DC5538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9E9B57F-A5BA-4DC0-AED1-8A2CB9B16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5F55C41-1263-4E04-BA4D-B3A369EC0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F5A0CA-BBD6-4C03-B193-E2E5E8D3C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53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4EB19B4-F32A-4E7F-A0A7-20A5376BE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8B3E9A5-E0E7-428D-8DA0-0094BD0A3E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662CDB-761C-45F0-8216-1FED9B3E32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BF4C2-373D-41A1-962C-F5AACAE9CD50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019645-44E9-460E-8E6B-DF61B77516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D63EE4-C5C9-4964-B939-5FA42CBBF9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9C476-7FB9-41EB-BDD8-7C3F975A00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761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79703-8F92-452D-8FC6-F05EE6F6F837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A3625-4D51-412E-8D43-47EBBEB37A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7123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D27655E-B560-4989-AD7D-9174D522A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E8B00E-DD5F-47E9-A231-C0DE5A4464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9BCB4B-FF3E-4AC7-9A8F-2BB202822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500BD-0EB2-49D0-AB7A-6DEAC0E7FF24}" type="datetimeFigureOut">
              <a:rPr lang="it-IT" smtClean="0"/>
              <a:t>05/11/2023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F19757-1320-4F38-B5B2-03F1B1CC0B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C61F34D-4CFD-48F6-942E-AE4CD8E6A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3E275-72D2-4A5A-ABC1-D1C2001D88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856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7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hyperlink" Target="../../Fermi/LAB_2020/PATTO%20DI%20CORRESPONSABILITA'%20a,s,%202020_2021_16_09_20.pdf" TargetMode="Externa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775sFLLiwk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110090" y="3476084"/>
            <a:ext cx="9626737" cy="859433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rgbClr val="616E76"/>
              </a:solidFill>
              <a:effectLst/>
              <a:uLnTx/>
              <a:uFillTx/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100733" y="2081174"/>
            <a:ext cx="10502688" cy="1639859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rgbClr val="085788"/>
              </a:solidFill>
              <a:effectLst/>
              <a:uLnTx/>
              <a:uFillTx/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7" name="Connettore diritto 6"/>
          <p:cNvCxnSpPr/>
          <p:nvPr/>
        </p:nvCxnSpPr>
        <p:spPr>
          <a:xfrm flipV="1">
            <a:off x="2909871" y="4521445"/>
            <a:ext cx="6027174" cy="1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1110090" y="4667652"/>
            <a:ext cx="9626737" cy="776235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i="1" dirty="0">
                <a:solidFill>
                  <a:srgbClr val="616E76"/>
                </a:solidFill>
                <a:latin typeface="Helvetica Neue Thin" charset="0"/>
                <a:ea typeface="Helvetica Neue Thin" charset="0"/>
                <a:cs typeface="Helvetica Neue Thin" charset="0"/>
              </a:rPr>
              <a:t>ATTIVITA’ PREPARATORIE</a:t>
            </a:r>
            <a:endParaRPr kumimoji="0" lang="it-IT" sz="2400" b="0" i="1" u="none" strike="noStrike" kern="1200" cap="none" spc="0" normalizeH="0" baseline="0" noProof="0" dirty="0">
              <a:ln>
                <a:noFill/>
              </a:ln>
              <a:solidFill>
                <a:srgbClr val="616E76"/>
              </a:solidFill>
              <a:effectLst/>
              <a:uLnTx/>
              <a:uFillTx/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471" y="5915203"/>
            <a:ext cx="1784374" cy="633812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129" y="289211"/>
            <a:ext cx="1917888" cy="937498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99" y="62278"/>
            <a:ext cx="2798659" cy="1218484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174" y="289211"/>
            <a:ext cx="2733367" cy="956679"/>
          </a:xfrm>
          <a:prstGeom prst="rect">
            <a:avLst/>
          </a:prstGeom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9942310-0B28-4B69-98E2-0F129FAAB4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1605" y="1829782"/>
            <a:ext cx="7766936" cy="1646302"/>
          </a:xfrm>
        </p:spPr>
        <p:txBody>
          <a:bodyPr/>
          <a:lstStyle/>
          <a:p>
            <a:r>
              <a:rPr lang="it-IT" sz="4000" dirty="0">
                <a:solidFill>
                  <a:schemeClr val="accent1">
                    <a:lumMod val="75000"/>
                  </a:schemeClr>
                </a:solidFill>
              </a:rPr>
              <a:t>PERCORSI PER LE COMPETENZE TRASVERSALI E L’ORIENTAMENTO</a:t>
            </a:r>
          </a:p>
        </p:txBody>
      </p:sp>
      <p:sp>
        <p:nvSpPr>
          <p:cNvPr id="11" name="Sottotitolo 2">
            <a:extLst>
              <a:ext uri="{FF2B5EF4-FFF2-40B4-BE49-F238E27FC236}">
                <a16:creationId xmlns:a16="http://schemas.microsoft.com/office/drawing/2014/main" id="{199E4A51-54B1-4F39-9B53-7C43F7E51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4722" y="3448638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a.s.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2020 - 2021</a:t>
            </a:r>
          </a:p>
        </p:txBody>
      </p:sp>
    </p:spTree>
    <p:extLst>
      <p:ext uri="{BB962C8B-B14F-4D97-AF65-F5344CB8AC3E}">
        <p14:creationId xmlns:p14="http://schemas.microsoft.com/office/powerpoint/2010/main" val="3138273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AD40470-67DF-4A9C-B2C7-9FD15BF11127}"/>
              </a:ext>
            </a:extLst>
          </p:cNvPr>
          <p:cNvSpPr/>
          <p:nvPr/>
        </p:nvSpPr>
        <p:spPr>
          <a:xfrm>
            <a:off x="195308" y="219283"/>
            <a:ext cx="9907479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616E76"/>
                </a:solidFill>
                <a:effectLst/>
                <a:uLnTx/>
                <a:uFillTx/>
                <a:latin typeface="Helvetica Neue Thin" charset="0"/>
                <a:ea typeface="Helvetica Neue Thin" charset="0"/>
                <a:cs typeface="Helvetica Neue Thin" charset="0"/>
              </a:rPr>
              <a:t>Regole da rispettare</a:t>
            </a:r>
          </a:p>
        </p:txBody>
      </p:sp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1BBA108F-9619-45E3-9F67-C8CC2AD192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7751963"/>
              </p:ext>
            </p:extLst>
          </p:nvPr>
        </p:nvGraphicFramePr>
        <p:xfrm>
          <a:off x="-1078166" y="852256"/>
          <a:ext cx="7315200" cy="5786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Segnaposto contenuto 9">
            <a:extLst>
              <a:ext uri="{FF2B5EF4-FFF2-40B4-BE49-F238E27FC236}">
                <a16:creationId xmlns:a16="http://schemas.microsoft.com/office/drawing/2014/main" id="{A55282D9-264A-419A-92E7-962A1A7D91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4422710"/>
              </p:ext>
            </p:extLst>
          </p:nvPr>
        </p:nvGraphicFramePr>
        <p:xfrm>
          <a:off x="4876800" y="852256"/>
          <a:ext cx="7315200" cy="5786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16683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D96B5C16-B1A3-4A3C-ABB6-FD029B9D94AB}"/>
              </a:ext>
            </a:extLst>
          </p:cNvPr>
          <p:cNvSpPr/>
          <p:nvPr/>
        </p:nvSpPr>
        <p:spPr>
          <a:xfrm>
            <a:off x="255704" y="368272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defRPr/>
            </a:pPr>
            <a:r>
              <a:rPr lang="it-IT" b="1" dirty="0">
                <a:solidFill>
                  <a:srgbClr val="616E76"/>
                </a:solidFill>
                <a:latin typeface="Helvetica Neue Thin" charset="0"/>
                <a:ea typeface="Helvetica Neue Thin" charset="0"/>
                <a:cs typeface="Helvetica Neue Thin" charset="0"/>
              </a:rPr>
              <a:t>Comportamenti da assumere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E5A0D9C-70A2-471A-BD39-9F916B01D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554" y="1047262"/>
            <a:ext cx="5008196" cy="544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55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9CF089E9-CCA8-4FCC-BE48-0EA4F9653CC7}"/>
              </a:ext>
            </a:extLst>
          </p:cNvPr>
          <p:cNvSpPr/>
          <p:nvPr/>
        </p:nvSpPr>
        <p:spPr>
          <a:xfrm>
            <a:off x="195308" y="219283"/>
            <a:ext cx="9907479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616E76"/>
                </a:solidFill>
                <a:effectLst/>
                <a:uLnTx/>
                <a:uFillTx/>
                <a:latin typeface="Helvetica Neue Thin" charset="0"/>
                <a:ea typeface="Helvetica Neue Thin" charset="0"/>
                <a:cs typeface="Helvetica Neue Thin" charset="0"/>
              </a:rPr>
              <a:t>Comportamenti da assumere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3D675F2F-F1D0-4436-B29E-56B3406D12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9065506"/>
              </p:ext>
            </p:extLst>
          </p:nvPr>
        </p:nvGraphicFramePr>
        <p:xfrm>
          <a:off x="850891" y="1139656"/>
          <a:ext cx="10787734" cy="5358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3370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F15C8550-EAFB-41EC-9AE4-836AE1BB3002}"/>
              </a:ext>
            </a:extLst>
          </p:cNvPr>
          <p:cNvSpPr/>
          <p:nvPr/>
        </p:nvSpPr>
        <p:spPr>
          <a:xfrm>
            <a:off x="195308" y="219283"/>
            <a:ext cx="9907479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616E76"/>
                </a:solidFill>
                <a:effectLst/>
                <a:uLnTx/>
                <a:uFillTx/>
                <a:latin typeface="Helvetica Neue Thin" charset="0"/>
                <a:ea typeface="Helvetica Neue Thin" charset="0"/>
                <a:cs typeface="Helvetica Neue Thin" charset="0"/>
              </a:rPr>
              <a:t>LABORATORIO PER LA VALORIZZAZIONE PCTO </a:t>
            </a:r>
          </a:p>
        </p:txBody>
      </p:sp>
      <p:sp>
        <p:nvSpPr>
          <p:cNvPr id="5" name="Scorrimento verticale 4">
            <a:extLst>
              <a:ext uri="{FF2B5EF4-FFF2-40B4-BE49-F238E27FC236}">
                <a16:creationId xmlns:a16="http://schemas.microsoft.com/office/drawing/2014/main" id="{BB51888C-5311-4CC9-AAE2-0332AB59A717}"/>
              </a:ext>
            </a:extLst>
          </p:cNvPr>
          <p:cNvSpPr/>
          <p:nvPr/>
        </p:nvSpPr>
        <p:spPr>
          <a:xfrm rot="21180456">
            <a:off x="221845" y="1231320"/>
            <a:ext cx="3844031" cy="3879542"/>
          </a:xfrm>
          <a:prstGeom prst="verticalScroll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i="1" cap="small" dirty="0">
                <a:solidFill>
                  <a:srgbClr val="FF0000"/>
                </a:solidFill>
              </a:rPr>
              <a:t>il valore dei Percorsi per le Competenze Trasversali e l’Orientamento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7D185D2-7B43-4CD8-B83C-99EFD13E1342}"/>
              </a:ext>
            </a:extLst>
          </p:cNvPr>
          <p:cNvSpPr/>
          <p:nvPr/>
        </p:nvSpPr>
        <p:spPr>
          <a:xfrm>
            <a:off x="4061078" y="3059668"/>
            <a:ext cx="7448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https://www.facebook.com/montemagno/videos/871032436297908/</a:t>
            </a:r>
          </a:p>
        </p:txBody>
      </p:sp>
    </p:spTree>
    <p:extLst>
      <p:ext uri="{BB962C8B-B14F-4D97-AF65-F5344CB8AC3E}">
        <p14:creationId xmlns:p14="http://schemas.microsoft.com/office/powerpoint/2010/main" val="1334949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37E2965-15DD-47C6-98F0-06A71102B92B}"/>
              </a:ext>
            </a:extLst>
          </p:cNvPr>
          <p:cNvSpPr/>
          <p:nvPr/>
        </p:nvSpPr>
        <p:spPr>
          <a:xfrm>
            <a:off x="195308" y="219283"/>
            <a:ext cx="9907479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616E76"/>
                </a:solidFill>
                <a:effectLst/>
                <a:uLnTx/>
                <a:uFillTx/>
                <a:latin typeface="Helvetica Neue Thin" charset="0"/>
                <a:ea typeface="Helvetica Neue Thin" charset="0"/>
                <a:cs typeface="Helvetica Neue Thin" charset="0"/>
              </a:rPr>
              <a:t>LABORATORIO PER LA VALORIZZAZIONE PCTO </a:t>
            </a:r>
          </a:p>
        </p:txBody>
      </p: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0BD24FBF-0154-4113-8ADE-AFCAA75FD5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2768659"/>
              </p:ext>
            </p:extLst>
          </p:nvPr>
        </p:nvGraphicFramePr>
        <p:xfrm>
          <a:off x="1363342" y="114273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2B1EAF50-1D70-41D1-82D4-865627820B38}"/>
              </a:ext>
            </a:extLst>
          </p:cNvPr>
          <p:cNvSpPr txBox="1"/>
          <p:nvPr/>
        </p:nvSpPr>
        <p:spPr>
          <a:xfrm>
            <a:off x="4696603" y="3023314"/>
            <a:ext cx="1461477" cy="1352062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980480F-6F5F-4C84-AA29-28A3346B29FB}"/>
              </a:ext>
            </a:extLst>
          </p:cNvPr>
          <p:cNvSpPr txBox="1"/>
          <p:nvPr/>
        </p:nvSpPr>
        <p:spPr>
          <a:xfrm rot="18213768">
            <a:off x="-818899" y="3099181"/>
            <a:ext cx="5623784" cy="1200329"/>
          </a:xfrm>
          <a:prstGeom prst="rect">
            <a:avLst/>
          </a:prstGeom>
          <a:noFill/>
        </p:spPr>
        <p:txBody>
          <a:bodyPr wrap="square" rtlCol="0">
            <a:prstTxWarp prst="textButton">
              <a:avLst/>
            </a:prstTxWarp>
            <a:spAutoFit/>
          </a:bodyPr>
          <a:lstStyle/>
          <a:p>
            <a:pPr algn="ctr"/>
            <a:r>
              <a:rPr lang="it-IT" sz="7200" b="1" dirty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CONOSCERE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E2CF887-0760-4A16-A789-C1D01635AFBE}"/>
              </a:ext>
            </a:extLst>
          </p:cNvPr>
          <p:cNvSpPr txBox="1"/>
          <p:nvPr/>
        </p:nvSpPr>
        <p:spPr>
          <a:xfrm rot="3702135">
            <a:off x="6512561" y="3327920"/>
            <a:ext cx="5623784" cy="1200329"/>
          </a:xfrm>
          <a:prstGeom prst="rect">
            <a:avLst/>
          </a:prstGeom>
          <a:noFill/>
        </p:spPr>
        <p:txBody>
          <a:bodyPr wrap="square" rtlCol="0">
            <a:prstTxWarp prst="textButton">
              <a:avLst/>
            </a:prstTxWarp>
            <a:spAutoFit/>
          </a:bodyPr>
          <a:lstStyle/>
          <a:p>
            <a:pPr algn="ctr"/>
            <a:r>
              <a:rPr lang="it-IT" sz="7200" b="1" dirty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COMPRENDERE</a:t>
            </a:r>
          </a:p>
        </p:txBody>
      </p:sp>
    </p:spTree>
    <p:extLst>
      <p:ext uri="{BB962C8B-B14F-4D97-AF65-F5344CB8AC3E}">
        <p14:creationId xmlns:p14="http://schemas.microsoft.com/office/powerpoint/2010/main" val="2425204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e 2">
            <a:extLst>
              <a:ext uri="{FF2B5EF4-FFF2-40B4-BE49-F238E27FC236}">
                <a16:creationId xmlns:a16="http://schemas.microsoft.com/office/drawing/2014/main" id="{47FB8D43-901B-4629-A346-1C2438C22D06}"/>
              </a:ext>
            </a:extLst>
          </p:cNvPr>
          <p:cNvSpPr/>
          <p:nvPr/>
        </p:nvSpPr>
        <p:spPr>
          <a:xfrm>
            <a:off x="11053538" y="2313544"/>
            <a:ext cx="986643" cy="767593"/>
          </a:xfrm>
          <a:prstGeom prst="ellipse">
            <a:avLst/>
          </a:prstGeom>
          <a:solidFill>
            <a:srgbClr val="B79CEC"/>
          </a:solidFill>
          <a:ln w="571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EAF76B62-6157-42C6-90E9-F02B5E461126}"/>
              </a:ext>
            </a:extLst>
          </p:cNvPr>
          <p:cNvCxnSpPr>
            <a:cxnSpLocks/>
          </p:cNvCxnSpPr>
          <p:nvPr/>
        </p:nvCxnSpPr>
        <p:spPr>
          <a:xfrm>
            <a:off x="2900363" y="3603625"/>
            <a:ext cx="0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6" name="Immagine 16">
            <a:extLst>
              <a:ext uri="{FF2B5EF4-FFF2-40B4-BE49-F238E27FC236}">
                <a16:creationId xmlns:a16="http://schemas.microsoft.com/office/drawing/2014/main" id="{861629B2-6865-42AE-BE45-AC58E38B79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5738" y="288925"/>
            <a:ext cx="2732087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D5F4A2E0-EECB-4DC9-84B7-EC85E35F7939}"/>
              </a:ext>
            </a:extLst>
          </p:cNvPr>
          <p:cNvSpPr/>
          <p:nvPr/>
        </p:nvSpPr>
        <p:spPr>
          <a:xfrm>
            <a:off x="2555875" y="6205538"/>
            <a:ext cx="3805238" cy="3540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59A726D4-7F39-48D2-B77C-4D13F7E6D661}"/>
              </a:ext>
            </a:extLst>
          </p:cNvPr>
          <p:cNvSpPr/>
          <p:nvPr/>
        </p:nvSpPr>
        <p:spPr>
          <a:xfrm>
            <a:off x="634999" y="2165350"/>
            <a:ext cx="10558463" cy="16589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0" i="0" u="none" strike="sng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elvetica Neue Thin"/>
              <a:ea typeface="Helvetica Neue" charset="0"/>
              <a:cs typeface="Calibri" panose="020F0502020204030204" pitchFamily="34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26B48A84-C3A8-4A51-96A3-769974F28D3F}"/>
              </a:ext>
            </a:extLst>
          </p:cNvPr>
          <p:cNvSpPr/>
          <p:nvPr/>
        </p:nvSpPr>
        <p:spPr>
          <a:xfrm>
            <a:off x="1236663" y="3740150"/>
            <a:ext cx="9626600" cy="1325563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EDF7054F-716F-4C24-8BB8-14E20A293FB5}"/>
              </a:ext>
            </a:extLst>
          </p:cNvPr>
          <p:cNvSpPr/>
          <p:nvPr/>
        </p:nvSpPr>
        <p:spPr>
          <a:xfrm>
            <a:off x="1236663" y="3740150"/>
            <a:ext cx="9626600" cy="2454272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1" u="none" strike="noStrike" kern="1200" cap="none" spc="0" normalizeH="0" baseline="0" noProof="0" dirty="0">
              <a:ln>
                <a:noFill/>
              </a:ln>
              <a:solidFill>
                <a:srgbClr val="616E76"/>
              </a:solidFill>
              <a:effectLst/>
              <a:uLnTx/>
              <a:uFillTx/>
              <a:latin typeface="Calibri" panose="020F0502020204030204"/>
              <a:ea typeface="Helvetica Neue Thin" charset="0"/>
              <a:cs typeface="Helvetica Neue Thin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2BFDA88-6D33-4FC9-B80B-006F219B7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9963" y="35194"/>
            <a:ext cx="1460102" cy="1883818"/>
          </a:xfrm>
          <a:prstGeom prst="rect">
            <a:avLst/>
          </a:prstGeom>
        </p:spPr>
      </p:pic>
      <p:graphicFrame>
        <p:nvGraphicFramePr>
          <p:cNvPr id="11" name="Diagramma 10">
            <a:extLst>
              <a:ext uri="{FF2B5EF4-FFF2-40B4-BE49-F238E27FC236}">
                <a16:creationId xmlns:a16="http://schemas.microsoft.com/office/drawing/2014/main" id="{4DC19A0A-7102-4D8C-A0EF-9CDAA9978A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8590743"/>
              </p:ext>
            </p:extLst>
          </p:nvPr>
        </p:nvGraphicFramePr>
        <p:xfrm>
          <a:off x="151818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Rettangolo 1">
            <a:extLst>
              <a:ext uri="{FF2B5EF4-FFF2-40B4-BE49-F238E27FC236}">
                <a16:creationId xmlns:a16="http://schemas.microsoft.com/office/drawing/2014/main" id="{2776CE4B-89EF-4F75-97A6-39332857921B}"/>
              </a:ext>
            </a:extLst>
          </p:cNvPr>
          <p:cNvSpPr/>
          <p:nvPr/>
        </p:nvSpPr>
        <p:spPr>
          <a:xfrm>
            <a:off x="11193462" y="2522760"/>
            <a:ext cx="1344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400" b="1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210  IP</a:t>
            </a: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3122F94E-2AEF-47A3-A12B-F856AB22195B}"/>
              </a:ext>
            </a:extLst>
          </p:cNvPr>
          <p:cNvSpPr/>
          <p:nvPr/>
        </p:nvSpPr>
        <p:spPr>
          <a:xfrm>
            <a:off x="10837192" y="3131258"/>
            <a:ext cx="902814" cy="706923"/>
          </a:xfrm>
          <a:prstGeom prst="ellipse">
            <a:avLst/>
          </a:prstGeom>
          <a:solidFill>
            <a:srgbClr val="00B0F0"/>
          </a:solidFill>
          <a:ln w="57150">
            <a:solidFill>
              <a:srgbClr val="B79CE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1ED1639-C72B-495B-ABFB-A4864889E1AA}"/>
              </a:ext>
            </a:extLst>
          </p:cNvPr>
          <p:cNvSpPr/>
          <p:nvPr/>
        </p:nvSpPr>
        <p:spPr>
          <a:xfrm>
            <a:off x="210727" y="236435"/>
            <a:ext cx="49876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4378B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4800" b="1" i="0" u="none" strike="noStrike" kern="1200" cap="none" spc="0" normalizeH="0" baseline="0" noProof="0" dirty="0">
                <a:ln>
                  <a:noFill/>
                </a:ln>
                <a:solidFill>
                  <a:srgbClr val="4378B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Cosa devo sapere?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BFFCD583-907D-4510-9B14-D203A679A3BC}"/>
              </a:ext>
            </a:extLst>
          </p:cNvPr>
          <p:cNvSpPr/>
          <p:nvPr/>
        </p:nvSpPr>
        <p:spPr>
          <a:xfrm>
            <a:off x="11246673" y="3926436"/>
            <a:ext cx="561152" cy="50906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rgbClr val="B79CE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D46E4ED5-BCE3-4A6A-B96E-BCC4141713F0}"/>
              </a:ext>
            </a:extLst>
          </p:cNvPr>
          <p:cNvSpPr/>
          <p:nvPr/>
        </p:nvSpPr>
        <p:spPr>
          <a:xfrm>
            <a:off x="10580543" y="4047045"/>
            <a:ext cx="19326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90 L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06B5072-ECF9-4A9B-B24B-BDDE2866F0AE}"/>
              </a:ext>
            </a:extLst>
          </p:cNvPr>
          <p:cNvSpPr txBox="1"/>
          <p:nvPr/>
        </p:nvSpPr>
        <p:spPr>
          <a:xfrm>
            <a:off x="10955337" y="3336305"/>
            <a:ext cx="1203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150 T</a:t>
            </a:r>
          </a:p>
        </p:txBody>
      </p:sp>
      <p:sp>
        <p:nvSpPr>
          <p:cNvPr id="17" name="Fumetto: rettangolo 16">
            <a:extLst>
              <a:ext uri="{FF2B5EF4-FFF2-40B4-BE49-F238E27FC236}">
                <a16:creationId xmlns:a16="http://schemas.microsoft.com/office/drawing/2014/main" id="{F66FBE79-6813-426E-AE40-A257CBA782A0}"/>
              </a:ext>
            </a:extLst>
          </p:cNvPr>
          <p:cNvSpPr/>
          <p:nvPr/>
        </p:nvSpPr>
        <p:spPr>
          <a:xfrm rot="243662">
            <a:off x="8211700" y="1072574"/>
            <a:ext cx="2584035" cy="1998692"/>
          </a:xfrm>
          <a:prstGeom prst="wedgeRectCallout">
            <a:avLst>
              <a:gd name="adj1" fmla="val -64626"/>
              <a:gd name="adj2" fmla="val 63184"/>
            </a:avLst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L’orientamento è un processo continuo </a:t>
            </a:r>
            <a:r>
              <a:rPr kumimoji="0" lang="it-IT" altLang="it-IT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 mette in grado i cittadini di ogni età, nell’arco della vita, di identificare le proprie capacità, le proprie competenze e i propri interessi, prendere decisioni in materia di istruzione, formazione e occupazione, nonché gestire i propri percorsi personali.</a:t>
            </a:r>
          </a:p>
        </p:txBody>
      </p:sp>
      <p:sp>
        <p:nvSpPr>
          <p:cNvPr id="20" name="Fumetto: rettangolo 19">
            <a:extLst>
              <a:ext uri="{FF2B5EF4-FFF2-40B4-BE49-F238E27FC236}">
                <a16:creationId xmlns:a16="http://schemas.microsoft.com/office/drawing/2014/main" id="{6F8BEE11-3E78-4C71-A1D6-FF670998D69A}"/>
              </a:ext>
            </a:extLst>
          </p:cNvPr>
          <p:cNvSpPr/>
          <p:nvPr/>
        </p:nvSpPr>
        <p:spPr>
          <a:xfrm rot="1350861">
            <a:off x="8368363" y="4218122"/>
            <a:ext cx="2719784" cy="2085245"/>
          </a:xfrm>
          <a:prstGeom prst="wedgeRectCallout">
            <a:avLst>
              <a:gd name="adj1" fmla="val -76312"/>
              <a:gd name="adj2" fmla="val 2634"/>
            </a:avLst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ct val="0"/>
              </a:spcBef>
            </a:pPr>
            <a:r>
              <a:rPr lang="it-IT" sz="1200" b="1" dirty="0">
                <a:solidFill>
                  <a:srgbClr val="0070C0"/>
                </a:solidFill>
              </a:rPr>
              <a:t>Comprovata capacità </a:t>
            </a:r>
            <a:r>
              <a:rPr lang="it-IT" sz="1200" dirty="0">
                <a:solidFill>
                  <a:srgbClr val="0070C0"/>
                </a:solidFill>
              </a:rPr>
              <a:t>di utilizzare conoscenze, abilità e capacità personali sociali e/o metodologiche, in situazioni di lavoro o di studio e nello sviluppo professionale e personale. Nel contesto del Quadro europeo delle qualifiche le competenze sono descritte in termini di responsabilità e autonomia</a:t>
            </a:r>
            <a:endParaRPr lang="it-IT" altLang="it-IT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970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5CBC6FFF-CF96-48E9-A0B7-8EEDC63B282C}"/>
              </a:ext>
            </a:extLst>
          </p:cNvPr>
          <p:cNvSpPr/>
          <p:nvPr/>
        </p:nvSpPr>
        <p:spPr>
          <a:xfrm>
            <a:off x="186430" y="270769"/>
            <a:ext cx="10821880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616E76"/>
                </a:solidFill>
                <a:latin typeface="Helvetica Neue Thin" charset="0"/>
                <a:ea typeface="Helvetica Neue Thin" charset="0"/>
                <a:cs typeface="Helvetica Neue Thin" charset="0"/>
              </a:rPr>
              <a:t>POSSIBILI MODALITA’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616E76"/>
              </a:solidFill>
              <a:effectLst/>
              <a:uLnTx/>
              <a:uFillTx/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1BC90A83-8921-4F3D-BDC4-94465F72F8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5570070"/>
              </p:ext>
            </p:extLst>
          </p:nvPr>
        </p:nvGraphicFramePr>
        <p:xfrm>
          <a:off x="6233822" y="166979"/>
          <a:ext cx="6504167" cy="6376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2C7EA8AB-2766-43F7-8171-3B153AB144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1092347"/>
              </p:ext>
            </p:extLst>
          </p:nvPr>
        </p:nvGraphicFramePr>
        <p:xfrm>
          <a:off x="349857" y="1037644"/>
          <a:ext cx="6639339" cy="5490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47843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444E87E5-19DD-48BD-BAED-3575B1477C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8542708"/>
              </p:ext>
            </p:extLst>
          </p:nvPr>
        </p:nvGraphicFramePr>
        <p:xfrm>
          <a:off x="721360" y="10479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ttangolo 6">
            <a:extLst>
              <a:ext uri="{FF2B5EF4-FFF2-40B4-BE49-F238E27FC236}">
                <a16:creationId xmlns:a16="http://schemas.microsoft.com/office/drawing/2014/main" id="{44AAC161-111D-4D37-93C5-D00D29F05ADA}"/>
              </a:ext>
            </a:extLst>
          </p:cNvPr>
          <p:cNvSpPr/>
          <p:nvPr/>
        </p:nvSpPr>
        <p:spPr>
          <a:xfrm>
            <a:off x="195308" y="0"/>
            <a:ext cx="10821880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616E76"/>
                </a:solidFill>
                <a:effectLst/>
                <a:uLnTx/>
                <a:uFillTx/>
                <a:latin typeface="Helvetica Neue Thin" charset="0"/>
                <a:ea typeface="Helvetica Neue Thin" charset="0"/>
                <a:cs typeface="Helvetica Neue Thin" charset="0"/>
              </a:rPr>
              <a:t>DOCUMENTAZIONE A SUPPORTO</a:t>
            </a: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BE9EAE63-3BD8-4114-8D7D-B48667F61009}"/>
              </a:ext>
            </a:extLst>
          </p:cNvPr>
          <p:cNvSpPr/>
          <p:nvPr/>
        </p:nvSpPr>
        <p:spPr>
          <a:xfrm>
            <a:off x="8526780" y="1040292"/>
            <a:ext cx="2943860" cy="2750820"/>
          </a:xfrm>
          <a:prstGeom prst="ellipse">
            <a:avLst/>
          </a:prstGeom>
          <a:solidFill>
            <a:srgbClr val="FF33CC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COPROGETTAZIONE</a:t>
            </a: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E794768B-FC14-4CAE-B13B-BF7C47917627}"/>
              </a:ext>
            </a:extLst>
          </p:cNvPr>
          <p:cNvSpPr/>
          <p:nvPr/>
        </p:nvSpPr>
        <p:spPr>
          <a:xfrm>
            <a:off x="8458200" y="3871807"/>
            <a:ext cx="2943860" cy="2750820"/>
          </a:xfrm>
          <a:prstGeom prst="ellipse">
            <a:avLst/>
          </a:prstGeom>
          <a:solidFill>
            <a:srgbClr val="FFC000"/>
          </a:solidFill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CONDIVISIONE</a:t>
            </a: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9ECF8430-5A67-4BCD-B87D-C5409D6C7824}"/>
              </a:ext>
            </a:extLst>
          </p:cNvPr>
          <p:cNvCxnSpPr>
            <a:cxnSpLocks/>
          </p:cNvCxnSpPr>
          <p:nvPr/>
        </p:nvCxnSpPr>
        <p:spPr>
          <a:xfrm>
            <a:off x="7940431" y="1953846"/>
            <a:ext cx="36732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DBB33E58-F9A4-4DAF-BE96-CD819DA9CC68}"/>
              </a:ext>
            </a:extLst>
          </p:cNvPr>
          <p:cNvCxnSpPr>
            <a:cxnSpLocks/>
          </p:cNvCxnSpPr>
          <p:nvPr/>
        </p:nvCxnSpPr>
        <p:spPr>
          <a:xfrm flipH="1">
            <a:off x="8229601" y="1953846"/>
            <a:ext cx="78154" cy="392332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D24BF1BC-A565-4D71-B3CA-3B45C33D3C82}"/>
              </a:ext>
            </a:extLst>
          </p:cNvPr>
          <p:cNvCxnSpPr>
            <a:cxnSpLocks/>
          </p:cNvCxnSpPr>
          <p:nvPr/>
        </p:nvCxnSpPr>
        <p:spPr>
          <a:xfrm flipH="1" flipV="1">
            <a:off x="7940431" y="5877169"/>
            <a:ext cx="289170" cy="1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945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F7991C7-D4F5-4248-9206-6C471105AB3C}"/>
              </a:ext>
            </a:extLst>
          </p:cNvPr>
          <p:cNvSpPr/>
          <p:nvPr/>
        </p:nvSpPr>
        <p:spPr>
          <a:xfrm>
            <a:off x="186430" y="270769"/>
            <a:ext cx="10821880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616E76"/>
                </a:solidFill>
                <a:effectLst/>
                <a:uLnTx/>
                <a:uFillTx/>
                <a:latin typeface="Helvetica Neue Thin" charset="0"/>
                <a:ea typeface="Helvetica Neue Thin" charset="0"/>
                <a:cs typeface="Helvetica Neue Thin" charset="0"/>
              </a:rPr>
              <a:t>LA CARTA DEI DIRITTI E DEI DOVERI DEGLI STUDENTI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F0B80780-BDFD-43DF-9821-C30121D332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0143751"/>
              </p:ext>
            </p:extLst>
          </p:nvPr>
        </p:nvGraphicFramePr>
        <p:xfrm>
          <a:off x="-844365" y="1443196"/>
          <a:ext cx="7298431" cy="514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E3791DCD-35D5-4A82-8381-F2EAB6E48B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4668040"/>
              </p:ext>
            </p:extLst>
          </p:nvPr>
        </p:nvGraphicFramePr>
        <p:xfrm>
          <a:off x="5282707" y="1376038"/>
          <a:ext cx="7298431" cy="514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6E69BC4A-897F-44F4-9FFD-25474AD9EE06}"/>
              </a:ext>
            </a:extLst>
          </p:cNvPr>
          <p:cNvSpPr txBox="1"/>
          <p:nvPr/>
        </p:nvSpPr>
        <p:spPr>
          <a:xfrm>
            <a:off x="1004655" y="881703"/>
            <a:ext cx="4419600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rgbClr val="FF0000"/>
                </a:solidFill>
              </a:rPr>
              <a:t>DIRITTI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6D29687-3D2E-4B98-B747-F4B326CBC538}"/>
              </a:ext>
            </a:extLst>
          </p:cNvPr>
          <p:cNvSpPr txBox="1"/>
          <p:nvPr/>
        </p:nvSpPr>
        <p:spPr>
          <a:xfrm>
            <a:off x="7343313" y="881703"/>
            <a:ext cx="4208014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3600" b="1">
                <a:solidFill>
                  <a:srgbClr val="FF0000"/>
                </a:solidFill>
              </a:defRPr>
            </a:lvl1pPr>
          </a:lstStyle>
          <a:p>
            <a:r>
              <a:rPr lang="it-IT" dirty="0">
                <a:solidFill>
                  <a:srgbClr val="0070C0"/>
                </a:solidFill>
              </a:rPr>
              <a:t>DOVERI</a:t>
            </a:r>
          </a:p>
        </p:txBody>
      </p:sp>
    </p:spTree>
    <p:extLst>
      <p:ext uri="{BB962C8B-B14F-4D97-AF65-F5344CB8AC3E}">
        <p14:creationId xmlns:p14="http://schemas.microsoft.com/office/powerpoint/2010/main" val="2993750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4899A3FA-6145-4984-891A-78D628210C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3698942"/>
              </p:ext>
            </p:extLst>
          </p:nvPr>
        </p:nvGraphicFramePr>
        <p:xfrm>
          <a:off x="3173046" y="1039446"/>
          <a:ext cx="8409354" cy="5482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tangolo 4">
            <a:extLst>
              <a:ext uri="{FF2B5EF4-FFF2-40B4-BE49-F238E27FC236}">
                <a16:creationId xmlns:a16="http://schemas.microsoft.com/office/drawing/2014/main" id="{0D71CC59-C6D1-47FF-98ED-A616FBDF25C2}"/>
              </a:ext>
            </a:extLst>
          </p:cNvPr>
          <p:cNvSpPr/>
          <p:nvPr/>
        </p:nvSpPr>
        <p:spPr>
          <a:xfrm>
            <a:off x="186430" y="270769"/>
            <a:ext cx="10821880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616E76"/>
                </a:solidFill>
                <a:latin typeface="Helvetica Neue Thin" charset="0"/>
                <a:ea typeface="Helvetica Neue Thin" charset="0"/>
                <a:cs typeface="Helvetica Neue Thin" charset="0"/>
              </a:rPr>
              <a:t>SICUREZZA IN AZIENDA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616E76"/>
              </a:solidFill>
              <a:effectLst/>
              <a:uLnTx/>
              <a:uFillTx/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3FC586F-3A2F-4275-9424-C8D177A6013E}"/>
              </a:ext>
            </a:extLst>
          </p:cNvPr>
          <p:cNvSpPr/>
          <p:nvPr/>
        </p:nvSpPr>
        <p:spPr>
          <a:xfrm>
            <a:off x="257908" y="913285"/>
            <a:ext cx="275883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1C2024"/>
                </a:solidFill>
                <a:effectLst/>
                <a:uLnTx/>
                <a:uFillTx/>
                <a:latin typeface="Titillium Web"/>
              </a:rPr>
              <a:t>In accordo con il Governo il </a:t>
            </a: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srgbClr val="1C2024"/>
                </a:solidFill>
                <a:effectLst/>
                <a:uLnTx/>
                <a:uFillTx/>
                <a:latin typeface="Titillium Web"/>
              </a:rPr>
              <a:t>14 marzo (</a:t>
            </a:r>
            <a:r>
              <a:rPr kumimoji="0" lang="it-I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1C2024"/>
                </a:solidFill>
                <a:effectLst/>
                <a:uLnTx/>
                <a:uFillTx/>
                <a:latin typeface="Titillium Web"/>
              </a:rPr>
              <a:t>integr</a:t>
            </a: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srgbClr val="1C2024"/>
                </a:solidFill>
                <a:effectLst/>
                <a:uLnTx/>
                <a:uFillTx/>
                <a:latin typeface="Titillium Web"/>
              </a:rPr>
              <a:t>. 24 aprile)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1C2024"/>
                </a:solidFill>
                <a:effectLst/>
                <a:uLnTx/>
                <a:uFillTx/>
                <a:latin typeface="Titillium Web"/>
              </a:rPr>
              <a:t> sindacati e imprese hanno firmato un </a:t>
            </a: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srgbClr val="1C2024"/>
                </a:solidFill>
                <a:effectLst/>
                <a:uLnTx/>
                <a:uFillTx/>
                <a:latin typeface="Titillium Web"/>
              </a:rPr>
              <a:t>protocollo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1C2024"/>
                </a:solidFill>
                <a:effectLst/>
                <a:uLnTx/>
                <a:uFillTx/>
                <a:latin typeface="Titillium Web"/>
              </a:rPr>
              <a:t> per tutelare la salute e la sicurezza dei lavoratori dal possibile contagio da nuovo coronavirus e garantire la salubrità dell’ambiente di lavoro.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Esplosione: 8 punte 7">
            <a:extLst>
              <a:ext uri="{FF2B5EF4-FFF2-40B4-BE49-F238E27FC236}">
                <a16:creationId xmlns:a16="http://schemas.microsoft.com/office/drawing/2014/main" id="{FBD608EE-EC09-4C90-8D44-9B209C903B8C}"/>
              </a:ext>
            </a:extLst>
          </p:cNvPr>
          <p:cNvSpPr/>
          <p:nvPr/>
        </p:nvSpPr>
        <p:spPr>
          <a:xfrm rot="1466995">
            <a:off x="9264628" y="1547446"/>
            <a:ext cx="3212123" cy="2381490"/>
          </a:xfrm>
          <a:prstGeom prst="irregularSeal1">
            <a:avLst/>
          </a:prstGeom>
          <a:noFill/>
          <a:ln w="28575">
            <a:solidFill>
              <a:srgbClr val="CC00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8D75752-73CB-49FB-918C-3F2273206B88}"/>
              </a:ext>
            </a:extLst>
          </p:cNvPr>
          <p:cNvSpPr txBox="1"/>
          <p:nvPr/>
        </p:nvSpPr>
        <p:spPr>
          <a:xfrm rot="1514666">
            <a:off x="9891168" y="2220309"/>
            <a:ext cx="1959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cap="small" dirty="0">
                <a:solidFill>
                  <a:srgbClr val="CC00CC"/>
                </a:solidFill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Patto di </a:t>
            </a:r>
            <a:r>
              <a:rPr lang="it-IT" b="1" cap="small" dirty="0" err="1">
                <a:solidFill>
                  <a:srgbClr val="CC00CC"/>
                </a:solidFill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corresponsabilita</a:t>
            </a:r>
            <a:r>
              <a:rPr lang="it-IT" dirty="0" err="1"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’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9045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3FB8C492-576F-4BF4-A7A2-E37553FA20BB}"/>
              </a:ext>
            </a:extLst>
          </p:cNvPr>
          <p:cNvSpPr/>
          <p:nvPr/>
        </p:nvSpPr>
        <p:spPr>
          <a:xfrm>
            <a:off x="195308" y="219283"/>
            <a:ext cx="9907479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616E76"/>
                </a:solidFill>
                <a:effectLst/>
                <a:uLnTx/>
                <a:uFillTx/>
                <a:latin typeface="Helvetica Neue Thin" charset="0"/>
                <a:ea typeface="Helvetica Neue Thin" charset="0"/>
                <a:cs typeface="Helvetica Neue Thin" charset="0"/>
              </a:rPr>
              <a:t>LABORATORIO PER LA VALORIZZAZIONE PCTO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AB76232-DE7D-4C75-A75F-2D2F8F18807E}"/>
              </a:ext>
            </a:extLst>
          </p:cNvPr>
          <p:cNvSpPr/>
          <p:nvPr/>
        </p:nvSpPr>
        <p:spPr>
          <a:xfrm>
            <a:off x="366943" y="1137840"/>
            <a:ext cx="9907479" cy="54373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616E76"/>
                </a:solidFill>
                <a:latin typeface="Helvetica Neue Thin" charset="0"/>
                <a:ea typeface="Helvetica Neue Thin" charset="0"/>
                <a:cs typeface="Helvetica Neue Thin" charset="0"/>
              </a:rPr>
              <a:t>RIFLETTIAMOCI SU….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616E76"/>
              </a:solidFill>
              <a:effectLst/>
              <a:uLnTx/>
              <a:uFillTx/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21252A2-0E84-42E9-B051-3659BA00EDBF}"/>
              </a:ext>
            </a:extLst>
          </p:cNvPr>
          <p:cNvSpPr/>
          <p:nvPr/>
        </p:nvSpPr>
        <p:spPr>
          <a:xfrm>
            <a:off x="1316854" y="3687241"/>
            <a:ext cx="8848078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https://www.youtube.com/watch?v=B775sFLLiwk</a:t>
            </a:r>
            <a:r>
              <a:rPr lang="it-IT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Quello che gli Altri non ti Dicono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5089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456</Words>
  <Application>Microsoft Office PowerPoint</Application>
  <PresentationFormat>Widescreen</PresentationFormat>
  <Paragraphs>105</Paragraphs>
  <Slides>12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Corbel</vt:lpstr>
      <vt:lpstr>Helvetica Neue</vt:lpstr>
      <vt:lpstr>Helvetica Neue Thin</vt:lpstr>
      <vt:lpstr>Titillium Web</vt:lpstr>
      <vt:lpstr>Trebuchet MS</vt:lpstr>
      <vt:lpstr>Tema di Office</vt:lpstr>
      <vt:lpstr>Office Theme</vt:lpstr>
      <vt:lpstr>1_Tema di Office</vt:lpstr>
      <vt:lpstr>PERCORSI PER LE COMPETENZE TRASVERSALI E L’ORIENTAMENTO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PERCORSO PER LE COMPETENZE TRASVERSALI E L’ORIENTAMENTO</dc:title>
  <dc:creator>Anna Rubino</dc:creator>
  <cp:lastModifiedBy>Francesca Summa</cp:lastModifiedBy>
  <cp:revision>96</cp:revision>
  <dcterms:created xsi:type="dcterms:W3CDTF">2019-10-07T15:07:31Z</dcterms:created>
  <dcterms:modified xsi:type="dcterms:W3CDTF">2023-11-05T18:15:25Z</dcterms:modified>
</cp:coreProperties>
</file>